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58" r:id="rId6"/>
    <p:sldId id="265" r:id="rId7"/>
    <p:sldId id="266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-1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1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1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65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704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17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7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32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76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7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1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6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2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8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1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0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3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6DB6D6-E47C-4F56-94C3-6C34C82CEBBD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A33E84-C20F-43E8-89A8-FABDF0B1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4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Separate and Unequal:</a:t>
            </a:r>
            <a:br>
              <a:rPr lang="en-US" dirty="0" smtClean="0"/>
            </a:br>
            <a:r>
              <a:rPr lang="en-US" dirty="0" smtClean="0"/>
              <a:t>Black Students and Gifted Education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83243" y="4431985"/>
            <a:ext cx="4431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Chris Torres         Aug, 2014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84457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Separate and Unequal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nearly every school district across the country, Black students in gifted education are underrepresented.</a:t>
            </a:r>
          </a:p>
          <a:p>
            <a:r>
              <a:rPr lang="en-US" dirty="0"/>
              <a:t>This exists regardless of grade level or school type (elementary, middle level, secondary level)</a:t>
            </a:r>
          </a:p>
          <a:p>
            <a:r>
              <a:rPr lang="en-US" dirty="0"/>
              <a:t>Many black students persist in needing gifted education so why does this underrepresentation exist?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832" y="399090"/>
            <a:ext cx="2267909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2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Separate and Unequal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addition to gifted education,</a:t>
            </a:r>
            <a:br>
              <a:rPr lang="en-US" dirty="0" smtClean="0"/>
            </a:br>
            <a:r>
              <a:rPr lang="en-US" dirty="0" smtClean="0"/>
              <a:t>Blacks are also poorly represented in</a:t>
            </a:r>
            <a:br>
              <a:rPr lang="en-US" dirty="0" smtClean="0"/>
            </a:br>
            <a:r>
              <a:rPr lang="en-US" dirty="0" smtClean="0"/>
              <a:t>advanced placement courses.</a:t>
            </a:r>
          </a:p>
          <a:p>
            <a:r>
              <a:rPr lang="en-US" dirty="0" smtClean="0"/>
              <a:t>White students take AP exams at nearly 6x the rate of Latino students and more than 13x the rate of African American students (College Board, 2005).</a:t>
            </a:r>
          </a:p>
          <a:p>
            <a:r>
              <a:rPr lang="en-US" dirty="0" smtClean="0"/>
              <a:t>This deficit in recognizing Black students as gifted hinders educators from recognizing the potential and promise of African American students (Ford, 2001).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935" y="193183"/>
            <a:ext cx="2449012" cy="360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1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68758"/>
          </a:xfrm>
        </p:spPr>
        <p:txBody>
          <a:bodyPr/>
          <a:lstStyle/>
          <a:p>
            <a:pPr algn="l"/>
            <a:r>
              <a:rPr lang="en-US" dirty="0" smtClean="0"/>
              <a:t>Let’s look at some numbers…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687133"/>
            <a:ext cx="10018713" cy="2665926"/>
          </a:xfrm>
        </p:spPr>
        <p:txBody>
          <a:bodyPr/>
          <a:lstStyle/>
          <a:p>
            <a:r>
              <a:rPr lang="en-US" dirty="0" smtClean="0"/>
              <a:t>Slightly more than 42% of students in public schools are culturally diverse.</a:t>
            </a:r>
          </a:p>
          <a:p>
            <a:r>
              <a:rPr lang="en-US" dirty="0" smtClean="0"/>
              <a:t>However, 90% to 92% of teachers are White.</a:t>
            </a:r>
          </a:p>
          <a:p>
            <a:r>
              <a:rPr lang="en-US" dirty="0" smtClean="0"/>
              <a:t>It can be suggested that the overwhelming amount of White teachers could be the cause of not referring Black students for gifted education whether it be intentional or not.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129" y="3868395"/>
            <a:ext cx="4301543" cy="270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1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7090"/>
          </a:xfrm>
        </p:spPr>
        <p:txBody>
          <a:bodyPr/>
          <a:lstStyle/>
          <a:p>
            <a:pPr algn="l"/>
            <a:r>
              <a:rPr lang="en-US" dirty="0" smtClean="0"/>
              <a:t>Deficit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12891"/>
            <a:ext cx="10018713" cy="4078309"/>
          </a:xfrm>
        </p:spPr>
        <p:txBody>
          <a:bodyPr/>
          <a:lstStyle/>
          <a:p>
            <a:r>
              <a:rPr lang="en-US" dirty="0" smtClean="0"/>
              <a:t>Deficit thinking can be defined as the belief that one group of people is better than the other (intentional or not).</a:t>
            </a:r>
          </a:p>
          <a:p>
            <a:r>
              <a:rPr lang="en-US" dirty="0" smtClean="0"/>
              <a:t>One of the biggest causes of lack of Black students in gifted and AP education.</a:t>
            </a:r>
          </a:p>
          <a:p>
            <a:r>
              <a:rPr lang="en-US" dirty="0" smtClean="0"/>
              <a:t>Teachers and Administrators often have prejudices, biases, and stereotypical thinking patterns that they are unaware of.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8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7090"/>
          </a:xfrm>
        </p:spPr>
        <p:txBody>
          <a:bodyPr/>
          <a:lstStyle/>
          <a:p>
            <a:pPr algn="l"/>
            <a:r>
              <a:rPr lang="en-US" dirty="0" smtClean="0"/>
              <a:t>Deficit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12891"/>
            <a:ext cx="10018713" cy="4078309"/>
          </a:xfrm>
        </p:spPr>
        <p:txBody>
          <a:bodyPr/>
          <a:lstStyle/>
          <a:p>
            <a:r>
              <a:rPr lang="en-US" dirty="0" smtClean="0"/>
              <a:t>Teachers need to be more self-aware of how their actions can affect their students.</a:t>
            </a:r>
          </a:p>
          <a:p>
            <a:r>
              <a:rPr lang="en-US" dirty="0" smtClean="0"/>
              <a:t>Students spend more awake hours in schools during the week than any other place.</a:t>
            </a:r>
          </a:p>
          <a:p>
            <a:r>
              <a:rPr lang="en-US" dirty="0" smtClean="0"/>
              <a:t>Teachers should strive to be the adult away from home that students can trust with their safety, well-being, and education.</a:t>
            </a:r>
          </a:p>
          <a:p>
            <a:r>
              <a:rPr lang="en-US" dirty="0" smtClean="0"/>
              <a:t>Probably the worst outcome of deficit thinking: Black students choose to not participate in gifted education due to internalizing negative feelings of self-worth due to educators’ deficit thinking.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7090"/>
          </a:xfrm>
        </p:spPr>
        <p:txBody>
          <a:bodyPr/>
          <a:lstStyle/>
          <a:p>
            <a:pPr algn="l"/>
            <a:r>
              <a:rPr lang="en-US" dirty="0" smtClean="0"/>
              <a:t>Diversity is increasing…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12891"/>
            <a:ext cx="10018713" cy="4078309"/>
          </a:xfrm>
        </p:spPr>
        <p:txBody>
          <a:bodyPr/>
          <a:lstStyle/>
          <a:p>
            <a:r>
              <a:rPr lang="en-US" dirty="0" smtClean="0"/>
              <a:t>Diversity in our schools are increasing every year.</a:t>
            </a:r>
          </a:p>
          <a:p>
            <a:r>
              <a:rPr lang="en-US" dirty="0" smtClean="0"/>
              <a:t>It’s clear that we need to prepare ourselves to meet the needs of our students.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123" y="3752045"/>
            <a:ext cx="262890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98301"/>
          </a:xfrm>
        </p:spPr>
        <p:txBody>
          <a:bodyPr/>
          <a:lstStyle/>
          <a:p>
            <a:pPr algn="l"/>
            <a:r>
              <a:rPr lang="en-US" dirty="0" smtClean="0"/>
              <a:t>Testing and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84101"/>
            <a:ext cx="10018713" cy="3073758"/>
          </a:xfrm>
        </p:spPr>
        <p:txBody>
          <a:bodyPr/>
          <a:lstStyle/>
          <a:p>
            <a:r>
              <a:rPr lang="en-US" dirty="0" smtClean="0"/>
              <a:t>Teachers rely on testing and assessments to identify gifted students.</a:t>
            </a:r>
          </a:p>
          <a:p>
            <a:r>
              <a:rPr lang="en-US" dirty="0" smtClean="0"/>
              <a:t>Many tests are culturally and linguistically bias to one particular group of people. </a:t>
            </a:r>
          </a:p>
          <a:p>
            <a:r>
              <a:rPr lang="en-US" dirty="0" smtClean="0"/>
              <a:t>This creates unfair assessments of Black students.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302" y="3945585"/>
            <a:ext cx="3588241" cy="239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46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Suggestions for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4245736"/>
          </a:xfrm>
        </p:spPr>
        <p:txBody>
          <a:bodyPr/>
          <a:lstStyle/>
          <a:p>
            <a:r>
              <a:rPr lang="en-US" dirty="0" smtClean="0"/>
              <a:t>Eliminate deficit thinking errors.</a:t>
            </a:r>
          </a:p>
          <a:p>
            <a:r>
              <a:rPr lang="en-US" dirty="0" smtClean="0"/>
              <a:t>Develop culturally sensitive assessments to help identify gifted Black students.</a:t>
            </a:r>
          </a:p>
          <a:p>
            <a:r>
              <a:rPr lang="en-US" dirty="0" smtClean="0"/>
              <a:t>Non-verbal abilities tests are the best to determine giftedness in Black students.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833" y="414740"/>
            <a:ext cx="364807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9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546</TotalTime>
  <Words>385</Words>
  <Application>Microsoft Macintosh PowerPoint</Application>
  <PresentationFormat>Custom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Parallax</vt:lpstr>
      <vt:lpstr>Separate and Unequal: Black Students and Gifted Education</vt:lpstr>
      <vt:lpstr>Separate and Unequal</vt:lpstr>
      <vt:lpstr>Separate and Unequal</vt:lpstr>
      <vt:lpstr>Let’s look at some numbers…</vt:lpstr>
      <vt:lpstr>Deficit Thinking</vt:lpstr>
      <vt:lpstr>Deficit Thinking</vt:lpstr>
      <vt:lpstr>Diversity is increasing…</vt:lpstr>
      <vt:lpstr>Testing and Assessment</vt:lpstr>
      <vt:lpstr>Suggestions for Change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Underrepresentation of Black Students in Gifted Education</dc:title>
  <dc:creator>Christopher Torres</dc:creator>
  <cp:lastModifiedBy>Gayle Thieman</cp:lastModifiedBy>
  <cp:revision>11</cp:revision>
  <dcterms:created xsi:type="dcterms:W3CDTF">2014-08-30T06:48:32Z</dcterms:created>
  <dcterms:modified xsi:type="dcterms:W3CDTF">2014-09-08T03:53:10Z</dcterms:modified>
</cp:coreProperties>
</file>