
<file path=[Content_Types].xml><?xml version="1.0" encoding="utf-8"?>
<Types xmlns="http://schemas.openxmlformats.org/package/2006/content-types">
  <Override PartName="/ppt/notesSlides/notesSlide5.xml" ContentType="application/vnd.openxmlformats-officedocument.presentationml.notesSlide+xml"/>
  <Override PartName="/ppt/slideLayouts/slideLayout1.xml" ContentType="application/vnd.openxmlformats-officedocument.presentationml.slideLayout+xml"/>
  <Default Extension="rels" ContentType="application/vnd.openxmlformats-package.relationships+xml"/>
  <Default Extension="xml" ContentType="application/xml"/>
  <Override PartName="/ppt/slides/slide9.xml" ContentType="application/vnd.openxmlformats-officedocument.presentationml.slide+xml"/>
  <Override PartName="/ppt/notesSlides/notesSlide3.xml" ContentType="application/vnd.openxmlformats-officedocument.presentationml.notesSlide+xml"/>
  <Override PartName="/ppt/tableStyles.xml" ContentType="application/vnd.openxmlformats-officedocument.presentationml.tableStyles+xml"/>
  <Override PartName="/ppt/slides/slide7.xml" ContentType="application/vnd.openxmlformats-officedocument.presentationml.slide+xml"/>
  <Override PartName="/ppt/notesSlides/notesSlide1.xml" ContentType="application/vnd.openxmlformats-officedocument.presentationml.notesSlide+xml"/>
  <Override PartName="/ppt/notesSlides/notesSlide8.xml" ContentType="application/vnd.openxmlformats-officedocument.presentationml.notesSlide+xml"/>
  <Override PartName="/ppt/slideLayouts/slideLayout6.xml" ContentType="application/vnd.openxmlformats-officedocument.presentationml.slideLayout+xml"/>
  <Override PartName="/ppt/slides/slide5.xml" ContentType="application/vnd.openxmlformats-officedocument.presentationml.slide+xml"/>
  <Override PartName="/ppt/theme/theme2.xml" ContentType="application/vnd.openxmlformats-officedocument.them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docProps/core.xml" ContentType="application/vnd.openxmlformats-package.core-properties+xml"/>
  <Override PartName="/docProps/app.xml" ContentType="application/vnd.openxmlformats-officedocument.extended-properties+xml"/>
  <Override PartName="/ppt/notesSlides/notesSlide6.xml" ContentType="application/vnd.openxmlformats-officedocument.presentationml.notesSlide+xml"/>
  <Override PartName="/ppt/slideLayouts/slideLayout2.xml" ContentType="application/vnd.openxmlformats-officedocument.presentationml.slideLayout+xml"/>
  <Override PartName="/ppt/slides/slide1.xml" ContentType="application/vnd.openxmlformats-officedocument.presentationml.slide+xml"/>
  <Default Extension="bin" ContentType="application/vnd.openxmlformats-officedocument.presentationml.printerSettings"/>
  <Override PartName="/ppt/notesSlides/notesSlide4.xml" ContentType="application/vnd.openxmlformats-officedocument.presentationml.notesSlide+xml"/>
  <Override PartName="/ppt/viewProps.xml" ContentType="application/vnd.openxmlformats-officedocument.presentationml.viewProps+xml"/>
  <Override PartName="/ppt/slides/slide8.xml" ContentType="application/vnd.openxmlformats-officedocument.presentationml.slide+xml"/>
  <Override PartName="/ppt/notesSlides/notesSlide2.xml" ContentType="application/vnd.openxmlformats-officedocument.presentationml.notesSlide+xml"/>
  <Override PartName="/ppt/presentation.xml" ContentType="application/vnd.openxmlformats-officedocument.presentationml.presentation.main+xml"/>
  <Override PartName="/ppt/notesSlides/notesSlide9.xml" ContentType="application/vnd.openxmlformats-officedocument.presentationml.notesSlide+xml"/>
  <Override PartName="/ppt/slides/slide6.xml" ContentType="application/vnd.openxmlformats-officedocument.presentationml.slide+xml"/>
  <Override PartName="/ppt/notesMasters/notesMaster1.xml" ContentType="application/vnd.openxmlformats-officedocument.presentationml.notesMaster+xml"/>
  <Override PartName="/ppt/slideLayouts/slideLayout5.xml" ContentType="application/vnd.openxmlformats-officedocument.presentationml.slideLayout+xml"/>
  <Override PartName="/ppt/slides/slide4.xml" ContentType="application/vnd.openxmlformats-officedocument.presentationml.slide+xml"/>
  <Override PartName="/ppt/theme/theme1.xml" ContentType="application/vnd.openxmlformats-officedocument.theme+xml"/>
  <Override PartName="/ppt/presProps.xml" ContentType="application/vnd.openxmlformats-officedocument.presentationml.presProps+xml"/>
  <Override PartName="/ppt/notesSlides/notesSlide7.xml" ContentType="application/vnd.openxmlformats-officedocument.presentationml.notesSlide+xml"/>
  <Override PartName="/ppt/slideLayouts/slideLayout3.xml" ContentType="application/vnd.openxmlformats-officedocument.presentationml.slideLayout+xml"/>
  <Override PartName="/ppt/slides/slide2.xml" ContentType="application/vnd.openxmlformats-officedocument.presentationml.slide+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54" r:id="rId1"/>
  </p:sldMasterIdLst>
  <p:notesMasterIdLst>
    <p:notesMasterId r:id="rId11"/>
  </p:notes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91" d="100"/>
          <a:sy n="91" d="100"/>
        </p:scale>
        <p:origin x="-192"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notesMaster" Target="notesMasters/notesMaster1.xml"/><Relationship Id="rId12" Type="http://schemas.openxmlformats.org/officeDocument/2006/relationships/printerSettings" Target="printerSettings/printerSettings1.bin"/><Relationship Id="rId13" Type="http://schemas.openxmlformats.org/officeDocument/2006/relationships/presProps" Target="presProps.xml"/><Relationship Id="rId14" Type="http://schemas.openxmlformats.org/officeDocument/2006/relationships/viewProps" Target="viewProps.xml"/><Relationship Id="rId15" Type="http://schemas.openxmlformats.org/officeDocument/2006/relationships/theme" Target="theme/theme1.xml"/><Relationship Id="rId16"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showMasterPhAnim="0">
  <p:cSld>
    <p:spTree>
      <p:nvGrpSpPr>
        <p:cNvPr id="1" name="Shape 43"/>
        <p:cNvGrpSpPr/>
        <p:nvPr/>
      </p:nvGrpSpPr>
      <p:grpSpPr>
        <a:xfrm>
          <a:off x="0" y="0"/>
          <a:ext cx="0" cy="0"/>
          <a:chOff x="0" y="0"/>
          <a:chExt cx="0" cy="0"/>
        </a:xfrm>
      </p:grpSpPr>
      <p:sp>
        <p:nvSpPr>
          <p:cNvPr id="44" name="Shape 44"/>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5" name="Shape 45"/>
          <p:cNvSpPr txBox="1">
            <a:spLocks noGrp="1"/>
          </p:cNvSpPr>
          <p:nvPr>
            <p:ph type="body" idx="1"/>
          </p:nvPr>
        </p:nvSpPr>
        <p:spPr>
          <a:xfrm>
            <a:off x="685800" y="4343400"/>
            <a:ext cx="5486399" cy="4114800"/>
          </a:xfrm>
          <a:prstGeom prst="rect">
            <a:avLst/>
          </a:prstGeom>
        </p:spPr>
        <p:txBody>
          <a:bodyPr lIns="91425" tIns="91425" rIns="91425" bIns="91425" anchor="t" anchorCtr="0">
            <a:sp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showMasterPhAnim="0">
  <p:cSld>
    <p:spTree>
      <p:nvGrpSpPr>
        <p:cNvPr id="1" name="Shape 50"/>
        <p:cNvGrpSpPr/>
        <p:nvPr/>
      </p:nvGrpSpPr>
      <p:grpSpPr>
        <a:xfrm>
          <a:off x="0" y="0"/>
          <a:ext cx="0" cy="0"/>
          <a:chOff x="0" y="0"/>
          <a:chExt cx="0" cy="0"/>
        </a:xfrm>
      </p:grpSpPr>
      <p:sp>
        <p:nvSpPr>
          <p:cNvPr id="51" name="Shape 51"/>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2" name="Shape 52"/>
          <p:cNvSpPr txBox="1">
            <a:spLocks noGrp="1"/>
          </p:cNvSpPr>
          <p:nvPr>
            <p:ph type="body" idx="1"/>
          </p:nvPr>
        </p:nvSpPr>
        <p:spPr>
          <a:xfrm>
            <a:off x="685800" y="4343400"/>
            <a:ext cx="5486399" cy="4114800"/>
          </a:xfrm>
          <a:prstGeom prst="rect">
            <a:avLst/>
          </a:prstGeom>
        </p:spPr>
        <p:txBody>
          <a:bodyPr lIns="91425" tIns="91425" rIns="91425" bIns="91425" anchor="t" anchorCtr="0">
            <a:sp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showMasterPhAnim="0">
  <p:cSld>
    <p:spTree>
      <p:nvGrpSpPr>
        <p:cNvPr id="1" name="Shape 56"/>
        <p:cNvGrpSpPr/>
        <p:nvPr/>
      </p:nvGrpSpPr>
      <p:grpSpPr>
        <a:xfrm>
          <a:off x="0" y="0"/>
          <a:ext cx="0" cy="0"/>
          <a:chOff x="0" y="0"/>
          <a:chExt cx="0" cy="0"/>
        </a:xfrm>
      </p:grpSpPr>
      <p:sp>
        <p:nvSpPr>
          <p:cNvPr id="57" name="Shape 5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8" name="Shape 58"/>
          <p:cNvSpPr txBox="1">
            <a:spLocks noGrp="1"/>
          </p:cNvSpPr>
          <p:nvPr>
            <p:ph type="body" idx="1"/>
          </p:nvPr>
        </p:nvSpPr>
        <p:spPr>
          <a:xfrm>
            <a:off x="685800" y="4343400"/>
            <a:ext cx="5486399" cy="4114800"/>
          </a:xfrm>
          <a:prstGeom prst="rect">
            <a:avLst/>
          </a:prstGeom>
        </p:spPr>
        <p:txBody>
          <a:bodyPr lIns="91425" tIns="91425" rIns="91425" bIns="91425" anchor="t" anchorCtr="0">
            <a:sp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showMasterPhAnim="0">
  <p:cSld>
    <p:spTree>
      <p:nvGrpSpPr>
        <p:cNvPr id="1" name="Shape 62"/>
        <p:cNvGrpSpPr/>
        <p:nvPr/>
      </p:nvGrpSpPr>
      <p:grpSpPr>
        <a:xfrm>
          <a:off x="0" y="0"/>
          <a:ext cx="0" cy="0"/>
          <a:chOff x="0" y="0"/>
          <a:chExt cx="0" cy="0"/>
        </a:xfrm>
      </p:grpSpPr>
      <p:sp>
        <p:nvSpPr>
          <p:cNvPr id="63" name="Shape 63"/>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4" name="Shape 64"/>
          <p:cNvSpPr txBox="1">
            <a:spLocks noGrp="1"/>
          </p:cNvSpPr>
          <p:nvPr>
            <p:ph type="body" idx="1"/>
          </p:nvPr>
        </p:nvSpPr>
        <p:spPr>
          <a:xfrm>
            <a:off x="685800" y="4343400"/>
            <a:ext cx="5486399" cy="4114800"/>
          </a:xfrm>
          <a:prstGeom prst="rect">
            <a:avLst/>
          </a:prstGeom>
        </p:spPr>
        <p:txBody>
          <a:bodyPr lIns="91425" tIns="91425" rIns="91425" bIns="91425" anchor="t" anchorCtr="0">
            <a:spAutoFit/>
          </a:bodyPr>
          <a:lstStyle/>
          <a:p>
            <a:pPr>
              <a:buNone/>
            </a:pPr>
            <a:r>
              <a:rPr lang="en"/>
              <a:t>should we say "Don't "friend" students or their parents on facebook?"  </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showMasterPhAnim="0">
  <p:cSld>
    <p:spTree>
      <p:nvGrpSpPr>
        <p:cNvPr id="1" name="Shape 68"/>
        <p:cNvGrpSpPr/>
        <p:nvPr/>
      </p:nvGrpSpPr>
      <p:grpSpPr>
        <a:xfrm>
          <a:off x="0" y="0"/>
          <a:ext cx="0" cy="0"/>
          <a:chOff x="0" y="0"/>
          <a:chExt cx="0" cy="0"/>
        </a:xfrm>
      </p:grpSpPr>
      <p:sp>
        <p:nvSpPr>
          <p:cNvPr id="69" name="Shape 69"/>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0" name="Shape 70"/>
          <p:cNvSpPr txBox="1">
            <a:spLocks noGrp="1"/>
          </p:cNvSpPr>
          <p:nvPr>
            <p:ph type="body" idx="1"/>
          </p:nvPr>
        </p:nvSpPr>
        <p:spPr>
          <a:xfrm>
            <a:off x="685800" y="4343400"/>
            <a:ext cx="5486399" cy="4114800"/>
          </a:xfrm>
          <a:prstGeom prst="rect">
            <a:avLst/>
          </a:prstGeom>
        </p:spPr>
        <p:txBody>
          <a:bodyPr lIns="91425" tIns="91425" rIns="91425" bIns="91425" anchor="t" anchorCtr="0">
            <a:sp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showMasterPhAnim="0">
  <p:cSld>
    <p:spTree>
      <p:nvGrpSpPr>
        <p:cNvPr id="1" name="Shape 74"/>
        <p:cNvGrpSpPr/>
        <p:nvPr/>
      </p:nvGrpSpPr>
      <p:grpSpPr>
        <a:xfrm>
          <a:off x="0" y="0"/>
          <a:ext cx="0" cy="0"/>
          <a:chOff x="0" y="0"/>
          <a:chExt cx="0" cy="0"/>
        </a:xfrm>
      </p:grpSpPr>
      <p:sp>
        <p:nvSpPr>
          <p:cNvPr id="75" name="Shape 75"/>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6" name="Shape 76"/>
          <p:cNvSpPr txBox="1">
            <a:spLocks noGrp="1"/>
          </p:cNvSpPr>
          <p:nvPr>
            <p:ph type="body" idx="1"/>
          </p:nvPr>
        </p:nvSpPr>
        <p:spPr>
          <a:xfrm>
            <a:off x="685800" y="4343400"/>
            <a:ext cx="5486399" cy="4114800"/>
          </a:xfrm>
          <a:prstGeom prst="rect">
            <a:avLst/>
          </a:prstGeom>
        </p:spPr>
        <p:txBody>
          <a:bodyPr lIns="91425" tIns="91425" rIns="91425" bIns="91425" anchor="t" anchorCtr="0">
            <a:spAutoFit/>
          </a:bodyPr>
          <a:lstStyle/>
          <a:p>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showMasterPhAnim="0">
  <p:cSld>
    <p:spTree>
      <p:nvGrpSpPr>
        <p:cNvPr id="1" name="Shape 81"/>
        <p:cNvGrpSpPr/>
        <p:nvPr/>
      </p:nvGrpSpPr>
      <p:grpSpPr>
        <a:xfrm>
          <a:off x="0" y="0"/>
          <a:ext cx="0" cy="0"/>
          <a:chOff x="0" y="0"/>
          <a:chExt cx="0" cy="0"/>
        </a:xfrm>
      </p:grpSpPr>
      <p:sp>
        <p:nvSpPr>
          <p:cNvPr id="82" name="Shape 8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3" name="Shape 83"/>
          <p:cNvSpPr txBox="1">
            <a:spLocks noGrp="1"/>
          </p:cNvSpPr>
          <p:nvPr>
            <p:ph type="body" idx="1"/>
          </p:nvPr>
        </p:nvSpPr>
        <p:spPr>
          <a:xfrm>
            <a:off x="685800" y="4343400"/>
            <a:ext cx="5486399" cy="4114800"/>
          </a:xfrm>
          <a:prstGeom prst="rect">
            <a:avLst/>
          </a:prstGeom>
        </p:spPr>
        <p:txBody>
          <a:bodyPr lIns="91425" tIns="91425" rIns="91425" bIns="91425" anchor="t" anchorCtr="0">
            <a:spAutoFit/>
          </a:bodyPr>
          <a:lstStyle/>
          <a:p>
            <a:pPr>
              <a:buNone/>
            </a:pPr>
            <a:r>
              <a:rPr lang="en"/>
              <a:t>this may be a bit wordy. sr </a:t>
            </a: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showMasterPhAnim="0">
  <p:cSld>
    <p:spTree>
      <p:nvGrpSpPr>
        <p:cNvPr id="1" name="Shape 87"/>
        <p:cNvGrpSpPr/>
        <p:nvPr/>
      </p:nvGrpSpPr>
      <p:grpSpPr>
        <a:xfrm>
          <a:off x="0" y="0"/>
          <a:ext cx="0" cy="0"/>
          <a:chOff x="0" y="0"/>
          <a:chExt cx="0" cy="0"/>
        </a:xfrm>
      </p:grpSpPr>
      <p:sp>
        <p:nvSpPr>
          <p:cNvPr id="88" name="Shape 88"/>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9" name="Shape 89"/>
          <p:cNvSpPr txBox="1">
            <a:spLocks noGrp="1"/>
          </p:cNvSpPr>
          <p:nvPr>
            <p:ph type="body" idx="1"/>
          </p:nvPr>
        </p:nvSpPr>
        <p:spPr>
          <a:xfrm>
            <a:off x="685800" y="4343400"/>
            <a:ext cx="5486399" cy="4114800"/>
          </a:xfrm>
          <a:prstGeom prst="rect">
            <a:avLst/>
          </a:prstGeom>
        </p:spPr>
        <p:txBody>
          <a:bodyPr lIns="91425" tIns="91425" rIns="91425" bIns="91425" anchor="t" anchorCtr="0">
            <a:spAutoFit/>
          </a:bodyPr>
          <a:lstStyle/>
          <a:p>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showMasterPhAnim="0">
  <p:cSld>
    <p:spTree>
      <p:nvGrpSpPr>
        <p:cNvPr id="1" name="Shape 93"/>
        <p:cNvGrpSpPr/>
        <p:nvPr/>
      </p:nvGrpSpPr>
      <p:grpSpPr>
        <a:xfrm>
          <a:off x="0" y="0"/>
          <a:ext cx="0" cy="0"/>
          <a:chOff x="0" y="0"/>
          <a:chExt cx="0" cy="0"/>
        </a:xfrm>
      </p:grpSpPr>
      <p:sp>
        <p:nvSpPr>
          <p:cNvPr id="94" name="Shape 94"/>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5" name="Shape 95"/>
          <p:cNvSpPr txBox="1">
            <a:spLocks noGrp="1"/>
          </p:cNvSpPr>
          <p:nvPr>
            <p:ph type="body" idx="1"/>
          </p:nvPr>
        </p:nvSpPr>
        <p:spPr>
          <a:xfrm>
            <a:off x="685800" y="4343400"/>
            <a:ext cx="5486399" cy="4114800"/>
          </a:xfrm>
          <a:prstGeom prst="rect">
            <a:avLst/>
          </a:prstGeom>
        </p:spPr>
        <p:txBody>
          <a:bodyPr lIns="91425" tIns="91425" rIns="91425" bIns="91425" anchor="t" anchorCtr="0">
            <a:sp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matchingName="title" type="title">
  <p:cSld name="title">
    <p:spTree>
      <p:nvGrpSpPr>
        <p:cNvPr id="1" name="Shape 7"/>
        <p:cNvGrpSpPr/>
        <p:nvPr/>
      </p:nvGrpSpPr>
      <p:grpSpPr>
        <a:xfrm>
          <a:off x="0" y="0"/>
          <a:ext cx="0" cy="0"/>
          <a:chOff x="0" y="0"/>
          <a:chExt cx="0" cy="0"/>
        </a:xfrm>
      </p:grpSpPr>
      <p:sp>
        <p:nvSpPr>
          <p:cNvPr id="8" name="Shape 8"/>
          <p:cNvSpPr/>
          <p:nvPr/>
        </p:nvSpPr>
        <p:spPr>
          <a:xfrm>
            <a:off x="0" y="0"/>
            <a:ext cx="9144000" cy="6901800"/>
          </a:xfrm>
          <a:prstGeom prst="rect">
            <a:avLst/>
          </a:prstGeom>
          <a:gradFill>
            <a:gsLst>
              <a:gs pos="0">
                <a:srgbClr val="003171"/>
              </a:gs>
              <a:gs pos="100000">
                <a:srgbClr val="549FFF"/>
              </a:gs>
            </a:gsLst>
            <a:lin ang="7920000" scaled="0"/>
          </a:gradFill>
          <a:ln>
            <a:noFill/>
          </a:ln>
        </p:spPr>
        <p:txBody>
          <a:bodyPr lIns="91425" tIns="45700" rIns="91425" bIns="45700" anchor="ctr" anchorCtr="0">
            <a:spAutoFit/>
          </a:bodyPr>
          <a:lstStyle/>
          <a:p>
            <a:endParaRPr/>
          </a:p>
        </p:txBody>
      </p:sp>
      <p:sp>
        <p:nvSpPr>
          <p:cNvPr id="9" name="Shape 9"/>
          <p:cNvSpPr/>
          <p:nvPr/>
        </p:nvSpPr>
        <p:spPr>
          <a:xfrm flipH="1">
            <a:off x="-3832" y="16052"/>
            <a:ext cx="10925833" cy="6881034"/>
          </a:xfrm>
          <a:custGeom>
            <a:avLst/>
            <a:gdLst/>
            <a:ahLst/>
            <a:cxnLst/>
            <a:rect l="0" t="0" r="0" b="0"/>
            <a:pathLst>
              <a:path w="24279631" h="6863875" extrusionOk="0">
                <a:moveTo>
                  <a:pt x="9291599" y="0"/>
                </a:moveTo>
                <a:lnTo>
                  <a:pt x="24279631" y="5875"/>
                </a:lnTo>
                <a:lnTo>
                  <a:pt x="24250422" y="6863875"/>
                </a:lnTo>
                <a:lnTo>
                  <a:pt x="8740466" y="6858000"/>
                </a:lnTo>
                <a:cubicBezTo>
                  <a:pt x="0" y="3062308"/>
                  <a:pt x="7449035" y="312298"/>
                  <a:pt x="9291599" y="0"/>
                </a:cubicBezTo>
                <a:close/>
              </a:path>
            </a:pathLst>
          </a:custGeom>
          <a:gradFill>
            <a:gsLst>
              <a:gs pos="0">
                <a:srgbClr val="549FFF">
                  <a:alpha val="40784"/>
                </a:srgbClr>
              </a:gs>
              <a:gs pos="41000">
                <a:srgbClr val="003171">
                  <a:alpha val="94901"/>
                </a:srgbClr>
              </a:gs>
              <a:gs pos="100000">
                <a:srgbClr val="003171">
                  <a:alpha val="94901"/>
                </a:srgbClr>
              </a:gs>
            </a:gsLst>
            <a:path path="circle">
              <a:fillToRect t="100000" r="100000"/>
            </a:path>
            <a:tileRect l="-100000" b="-100000"/>
          </a:gradFill>
          <a:ln>
            <a:noFill/>
          </a:ln>
        </p:spPr>
        <p:txBody>
          <a:bodyPr lIns="91425" tIns="45700" rIns="91425" bIns="45700" anchor="ctr" anchorCtr="0">
            <a:spAutoFit/>
          </a:bodyPr>
          <a:lstStyle/>
          <a:p>
            <a:endParaRPr/>
          </a:p>
        </p:txBody>
      </p:sp>
      <p:sp>
        <p:nvSpPr>
          <p:cNvPr id="10" name="Shape 10"/>
          <p:cNvSpPr/>
          <p:nvPr/>
        </p:nvSpPr>
        <p:spPr>
          <a:xfrm flipH="1">
            <a:off x="14659" y="881"/>
            <a:ext cx="10500940" cy="6881034"/>
          </a:xfrm>
          <a:custGeom>
            <a:avLst/>
            <a:gdLst/>
            <a:ahLst/>
            <a:cxnLst/>
            <a:rect l="0" t="0" r="0" b="0"/>
            <a:pathLst>
              <a:path w="24279631" h="6863875" extrusionOk="0">
                <a:moveTo>
                  <a:pt x="9291599" y="0"/>
                </a:moveTo>
                <a:lnTo>
                  <a:pt x="24279631" y="5875"/>
                </a:lnTo>
                <a:lnTo>
                  <a:pt x="24250422" y="6863875"/>
                </a:lnTo>
                <a:lnTo>
                  <a:pt x="8740466" y="6858000"/>
                </a:lnTo>
                <a:cubicBezTo>
                  <a:pt x="0" y="3062308"/>
                  <a:pt x="7449035" y="312298"/>
                  <a:pt x="9291599" y="0"/>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b" anchorCtr="0">
            <a:spAutoFit/>
          </a:bodyPr>
          <a:lstStyle/>
          <a:p>
            <a:endParaRPr/>
          </a:p>
        </p:txBody>
      </p:sp>
      <p:sp>
        <p:nvSpPr>
          <p:cNvPr id="11" name="Shape 11"/>
          <p:cNvSpPr/>
          <p:nvPr/>
        </p:nvSpPr>
        <p:spPr>
          <a:xfrm>
            <a:off x="-846666" y="-881"/>
            <a:ext cx="2167466" cy="6906895"/>
          </a:xfrm>
          <a:custGeom>
            <a:avLst/>
            <a:gdLst/>
            <a:ahLst/>
            <a:cxnLst/>
            <a:rect l="0" t="0" r="0" b="0"/>
            <a:pathLst>
              <a:path w="2167467" h="6180667" extrusionOk="0">
                <a:moveTo>
                  <a:pt x="939800" y="0"/>
                </a:moveTo>
                <a:lnTo>
                  <a:pt x="1905000" y="5881"/>
                </a:lnTo>
                <a:cubicBezTo>
                  <a:pt x="2167467" y="1035992"/>
                  <a:pt x="0" y="1848556"/>
                  <a:pt x="1896533" y="6180667"/>
                </a:cubicBezTo>
                <a:lnTo>
                  <a:pt x="939800" y="6180667"/>
                </a:lnTo>
                <a:lnTo>
                  <a:pt x="939800" y="0"/>
                </a:lnTo>
                <a:close/>
              </a:path>
            </a:pathLst>
          </a:custGeom>
          <a:gradFill>
            <a:gsLst>
              <a:gs pos="0">
                <a:srgbClr val="003171">
                  <a:alpha val="20784"/>
                </a:srgbClr>
              </a:gs>
              <a:gs pos="100000">
                <a:srgbClr val="65A8FF">
                  <a:alpha val="20784"/>
                </a:srgbClr>
              </a:gs>
            </a:gsLst>
            <a:lin ang="0" scaled="0"/>
          </a:gradFill>
          <a:ln>
            <a:noFill/>
          </a:ln>
        </p:spPr>
        <p:txBody>
          <a:bodyPr lIns="91425" tIns="45700" rIns="91425" bIns="45700" anchor="ctr" anchorCtr="0">
            <a:spAutoFit/>
          </a:bodyPr>
          <a:lstStyle/>
          <a:p>
            <a:endParaRPr/>
          </a:p>
        </p:txBody>
      </p:sp>
      <p:sp>
        <p:nvSpPr>
          <p:cNvPr id="12" name="Shape 12"/>
          <p:cNvSpPr/>
          <p:nvPr/>
        </p:nvSpPr>
        <p:spPr>
          <a:xfrm rot="10800000" flipH="1">
            <a:off x="-524933" y="-4974"/>
            <a:ext cx="1403434" cy="6906895"/>
          </a:xfrm>
          <a:custGeom>
            <a:avLst/>
            <a:gdLst/>
            <a:ahLst/>
            <a:cxnLst/>
            <a:rect l="0" t="0" r="0" b="0"/>
            <a:pathLst>
              <a:path w="2167467" h="6180667" extrusionOk="0">
                <a:moveTo>
                  <a:pt x="939800" y="0"/>
                </a:moveTo>
                <a:lnTo>
                  <a:pt x="1905000" y="5881"/>
                </a:lnTo>
                <a:cubicBezTo>
                  <a:pt x="2167467" y="1035992"/>
                  <a:pt x="0" y="1848556"/>
                  <a:pt x="1896533" y="6180667"/>
                </a:cubicBezTo>
                <a:lnTo>
                  <a:pt x="939800" y="6180667"/>
                </a:lnTo>
                <a:lnTo>
                  <a:pt x="939800" y="0"/>
                </a:lnTo>
                <a:close/>
              </a:path>
            </a:pathLst>
          </a:custGeom>
          <a:gradFill>
            <a:gsLst>
              <a:gs pos="0">
                <a:srgbClr val="003171">
                  <a:alpha val="20784"/>
                </a:srgbClr>
              </a:gs>
              <a:gs pos="100000">
                <a:srgbClr val="65A8FF">
                  <a:alpha val="20784"/>
                </a:srgbClr>
              </a:gs>
            </a:gsLst>
            <a:lin ang="0" scaled="0"/>
          </a:gradFill>
          <a:ln>
            <a:noFill/>
          </a:ln>
        </p:spPr>
        <p:txBody>
          <a:bodyPr lIns="91425" tIns="45700" rIns="91425" bIns="45700" anchor="ctr" anchorCtr="0">
            <a:spAutoFit/>
          </a:bodyPr>
          <a:lstStyle/>
          <a:p>
            <a:endParaRPr/>
          </a:p>
        </p:txBody>
      </p:sp>
      <p:sp>
        <p:nvSpPr>
          <p:cNvPr id="13" name="Shape 13"/>
          <p:cNvSpPr txBox="1">
            <a:spLocks noGrp="1"/>
          </p:cNvSpPr>
          <p:nvPr>
            <p:ph type="ctrTitle"/>
          </p:nvPr>
        </p:nvSpPr>
        <p:spPr>
          <a:xfrm>
            <a:off x="1082040" y="1656080"/>
            <a:ext cx="7050900" cy="1470000"/>
          </a:xfrm>
          <a:prstGeom prst="rect">
            <a:avLst/>
          </a:prstGeom>
          <a:noFill/>
          <a:ln>
            <a:noFill/>
          </a:ln>
        </p:spPr>
        <p:txBody>
          <a:bodyPr lIns="91425" tIns="91425" rIns="91425" bIns="91425" anchor="b" anchorCtr="0"/>
          <a:lstStyle>
            <a:lvl1pPr marL="0" indent="304800" algn="r" rtl="0">
              <a:spcBef>
                <a:spcPts val="0"/>
              </a:spcBef>
              <a:buClr>
                <a:schemeClr val="lt1"/>
              </a:buClr>
              <a:buSzPct val="100000"/>
              <a:buFont typeface="Trebuchet MS"/>
              <a:buNone/>
              <a:defRPr sz="4800" b="1" i="0" u="none" strike="noStrike" cap="none" baseline="0">
                <a:solidFill>
                  <a:schemeClr val="lt1"/>
                </a:solidFill>
                <a:latin typeface="Trebuchet MS"/>
                <a:ea typeface="Trebuchet MS"/>
                <a:cs typeface="Trebuchet MS"/>
                <a:sym typeface="Trebuchet MS"/>
              </a:defRPr>
            </a:lvl1pPr>
            <a:lvl2pPr marL="0" indent="304800" algn="r" rtl="0">
              <a:spcBef>
                <a:spcPts val="0"/>
              </a:spcBef>
              <a:buClr>
                <a:schemeClr val="lt1"/>
              </a:buClr>
              <a:buSzPct val="100000"/>
              <a:buFont typeface="Trebuchet MS"/>
              <a:buNone/>
              <a:defRPr sz="4800" b="1" i="0" u="none" strike="noStrike" cap="none" baseline="0">
                <a:solidFill>
                  <a:schemeClr val="lt1"/>
                </a:solidFill>
                <a:latin typeface="Trebuchet MS"/>
                <a:ea typeface="Trebuchet MS"/>
                <a:cs typeface="Trebuchet MS"/>
                <a:sym typeface="Trebuchet MS"/>
              </a:defRPr>
            </a:lvl2pPr>
            <a:lvl3pPr marL="0" indent="304800" algn="r" rtl="0">
              <a:spcBef>
                <a:spcPts val="0"/>
              </a:spcBef>
              <a:buClr>
                <a:schemeClr val="lt1"/>
              </a:buClr>
              <a:buSzPct val="100000"/>
              <a:buFont typeface="Trebuchet MS"/>
              <a:buNone/>
              <a:defRPr sz="4800" b="1" i="0" u="none" strike="noStrike" cap="none" baseline="0">
                <a:solidFill>
                  <a:schemeClr val="lt1"/>
                </a:solidFill>
                <a:latin typeface="Trebuchet MS"/>
                <a:ea typeface="Trebuchet MS"/>
                <a:cs typeface="Trebuchet MS"/>
                <a:sym typeface="Trebuchet MS"/>
              </a:defRPr>
            </a:lvl3pPr>
            <a:lvl4pPr marL="0" indent="304800" algn="r" rtl="0">
              <a:spcBef>
                <a:spcPts val="0"/>
              </a:spcBef>
              <a:buClr>
                <a:schemeClr val="lt1"/>
              </a:buClr>
              <a:buSzPct val="100000"/>
              <a:buFont typeface="Trebuchet MS"/>
              <a:buNone/>
              <a:defRPr sz="4800" b="1" i="0" u="none" strike="noStrike" cap="none" baseline="0">
                <a:solidFill>
                  <a:schemeClr val="lt1"/>
                </a:solidFill>
                <a:latin typeface="Trebuchet MS"/>
                <a:ea typeface="Trebuchet MS"/>
                <a:cs typeface="Trebuchet MS"/>
                <a:sym typeface="Trebuchet MS"/>
              </a:defRPr>
            </a:lvl4pPr>
            <a:lvl5pPr marL="0" indent="304800" algn="r" rtl="0">
              <a:spcBef>
                <a:spcPts val="0"/>
              </a:spcBef>
              <a:buClr>
                <a:schemeClr val="lt1"/>
              </a:buClr>
              <a:buSzPct val="100000"/>
              <a:buFont typeface="Trebuchet MS"/>
              <a:buNone/>
              <a:defRPr sz="4800" b="1" i="0" u="none" strike="noStrike" cap="none" baseline="0">
                <a:solidFill>
                  <a:schemeClr val="lt1"/>
                </a:solidFill>
                <a:latin typeface="Trebuchet MS"/>
                <a:ea typeface="Trebuchet MS"/>
                <a:cs typeface="Trebuchet MS"/>
                <a:sym typeface="Trebuchet MS"/>
              </a:defRPr>
            </a:lvl5pPr>
            <a:lvl6pPr marL="0" indent="304800" algn="r" rtl="0">
              <a:spcBef>
                <a:spcPts val="0"/>
              </a:spcBef>
              <a:buClr>
                <a:schemeClr val="lt1"/>
              </a:buClr>
              <a:buSzPct val="100000"/>
              <a:buFont typeface="Trebuchet MS"/>
              <a:buNone/>
              <a:defRPr sz="4800" b="1" i="0" u="none" strike="noStrike" cap="none" baseline="0">
                <a:solidFill>
                  <a:schemeClr val="lt1"/>
                </a:solidFill>
                <a:latin typeface="Trebuchet MS"/>
                <a:ea typeface="Trebuchet MS"/>
                <a:cs typeface="Trebuchet MS"/>
                <a:sym typeface="Trebuchet MS"/>
              </a:defRPr>
            </a:lvl6pPr>
            <a:lvl7pPr marL="0" indent="304800" algn="r" rtl="0">
              <a:spcBef>
                <a:spcPts val="0"/>
              </a:spcBef>
              <a:buClr>
                <a:schemeClr val="lt1"/>
              </a:buClr>
              <a:buSzPct val="100000"/>
              <a:buFont typeface="Trebuchet MS"/>
              <a:buNone/>
              <a:defRPr sz="4800" b="1" i="0" u="none" strike="noStrike" cap="none" baseline="0">
                <a:solidFill>
                  <a:schemeClr val="lt1"/>
                </a:solidFill>
                <a:latin typeface="Trebuchet MS"/>
                <a:ea typeface="Trebuchet MS"/>
                <a:cs typeface="Trebuchet MS"/>
                <a:sym typeface="Trebuchet MS"/>
              </a:defRPr>
            </a:lvl7pPr>
            <a:lvl8pPr marL="0" indent="304800" algn="r" rtl="0">
              <a:spcBef>
                <a:spcPts val="0"/>
              </a:spcBef>
              <a:buClr>
                <a:schemeClr val="lt1"/>
              </a:buClr>
              <a:buSzPct val="100000"/>
              <a:buFont typeface="Trebuchet MS"/>
              <a:buNone/>
              <a:defRPr sz="4800" b="1" i="0" u="none" strike="noStrike" cap="none" baseline="0">
                <a:solidFill>
                  <a:schemeClr val="lt1"/>
                </a:solidFill>
                <a:latin typeface="Trebuchet MS"/>
                <a:ea typeface="Trebuchet MS"/>
                <a:cs typeface="Trebuchet MS"/>
                <a:sym typeface="Trebuchet MS"/>
              </a:defRPr>
            </a:lvl8pPr>
            <a:lvl9pPr marL="0" indent="304800" algn="r" rtl="0">
              <a:spcBef>
                <a:spcPts val="0"/>
              </a:spcBef>
              <a:buClr>
                <a:schemeClr val="lt1"/>
              </a:buClr>
              <a:buSzPct val="100000"/>
              <a:buFont typeface="Trebuchet MS"/>
              <a:buNone/>
              <a:defRPr sz="4800" b="1" i="0" u="none" strike="noStrike" cap="none" baseline="0">
                <a:solidFill>
                  <a:schemeClr val="lt1"/>
                </a:solidFill>
                <a:latin typeface="Trebuchet MS"/>
                <a:ea typeface="Trebuchet MS"/>
                <a:cs typeface="Trebuchet MS"/>
                <a:sym typeface="Trebuchet MS"/>
              </a:defRPr>
            </a:lvl9pPr>
          </a:lstStyle>
          <a:p>
            <a:endParaRPr/>
          </a:p>
        </p:txBody>
      </p:sp>
      <p:sp>
        <p:nvSpPr>
          <p:cNvPr id="14" name="Shape 14"/>
          <p:cNvSpPr txBox="1">
            <a:spLocks noGrp="1"/>
          </p:cNvSpPr>
          <p:nvPr>
            <p:ph type="subTitle" idx="1"/>
          </p:nvPr>
        </p:nvSpPr>
        <p:spPr>
          <a:xfrm>
            <a:off x="1082040" y="3230880"/>
            <a:ext cx="7035899" cy="925499"/>
          </a:xfrm>
          <a:prstGeom prst="rect">
            <a:avLst/>
          </a:prstGeom>
          <a:noFill/>
          <a:ln>
            <a:noFill/>
          </a:ln>
        </p:spPr>
        <p:txBody>
          <a:bodyPr lIns="91425" tIns="91425" rIns="91425" bIns="91425" anchor="t" anchorCtr="0"/>
          <a:lstStyle>
            <a:lvl1pPr marL="0" indent="152400" algn="r" rtl="0">
              <a:spcBef>
                <a:spcPts val="0"/>
              </a:spcBef>
              <a:buClr>
                <a:schemeClr val="lt1"/>
              </a:buClr>
              <a:buSzPct val="100000"/>
              <a:buFont typeface="Trebuchet MS"/>
              <a:buNone/>
              <a:defRPr sz="2400" b="0" i="0" u="none" strike="noStrike" cap="none" baseline="0">
                <a:solidFill>
                  <a:schemeClr val="lt1"/>
                </a:solidFill>
                <a:latin typeface="Trebuchet MS"/>
                <a:ea typeface="Trebuchet MS"/>
                <a:cs typeface="Trebuchet MS"/>
                <a:sym typeface="Trebuchet MS"/>
              </a:defRPr>
            </a:lvl1pPr>
            <a:lvl2pPr marL="0" indent="152400" algn="r" rtl="0">
              <a:spcBef>
                <a:spcPts val="0"/>
              </a:spcBef>
              <a:buClr>
                <a:schemeClr val="lt1"/>
              </a:buClr>
              <a:buSzPct val="100000"/>
              <a:buFont typeface="Trebuchet MS"/>
              <a:buNone/>
              <a:defRPr sz="2400" b="0" i="0" u="none" strike="noStrike" cap="none" baseline="0">
                <a:solidFill>
                  <a:schemeClr val="lt1"/>
                </a:solidFill>
                <a:latin typeface="Trebuchet MS"/>
                <a:ea typeface="Trebuchet MS"/>
                <a:cs typeface="Trebuchet MS"/>
                <a:sym typeface="Trebuchet MS"/>
              </a:defRPr>
            </a:lvl2pPr>
            <a:lvl3pPr marL="0" indent="152400" algn="r" rtl="0">
              <a:spcBef>
                <a:spcPts val="0"/>
              </a:spcBef>
              <a:buClr>
                <a:schemeClr val="lt1"/>
              </a:buClr>
              <a:buSzPct val="100000"/>
              <a:buFont typeface="Trebuchet MS"/>
              <a:buNone/>
              <a:defRPr sz="2400" b="0" i="0" u="none" strike="noStrike" cap="none" baseline="0">
                <a:solidFill>
                  <a:schemeClr val="lt1"/>
                </a:solidFill>
                <a:latin typeface="Trebuchet MS"/>
                <a:ea typeface="Trebuchet MS"/>
                <a:cs typeface="Trebuchet MS"/>
                <a:sym typeface="Trebuchet MS"/>
              </a:defRPr>
            </a:lvl3pPr>
            <a:lvl4pPr marL="0" indent="152400" algn="r" rtl="0">
              <a:spcBef>
                <a:spcPts val="0"/>
              </a:spcBef>
              <a:buClr>
                <a:schemeClr val="lt1"/>
              </a:buClr>
              <a:buSzPct val="100000"/>
              <a:buFont typeface="Trebuchet MS"/>
              <a:buNone/>
              <a:defRPr sz="2400" b="0" i="0" u="none" strike="noStrike" cap="none" baseline="0">
                <a:solidFill>
                  <a:schemeClr val="lt1"/>
                </a:solidFill>
                <a:latin typeface="Trebuchet MS"/>
                <a:ea typeface="Trebuchet MS"/>
                <a:cs typeface="Trebuchet MS"/>
                <a:sym typeface="Trebuchet MS"/>
              </a:defRPr>
            </a:lvl4pPr>
            <a:lvl5pPr marL="0" indent="152400" algn="r" rtl="0">
              <a:spcBef>
                <a:spcPts val="0"/>
              </a:spcBef>
              <a:buClr>
                <a:schemeClr val="lt1"/>
              </a:buClr>
              <a:buSzPct val="100000"/>
              <a:buFont typeface="Trebuchet MS"/>
              <a:buNone/>
              <a:defRPr sz="2400" b="0" i="0" u="none" strike="noStrike" cap="none" baseline="0">
                <a:solidFill>
                  <a:schemeClr val="lt1"/>
                </a:solidFill>
                <a:latin typeface="Trebuchet MS"/>
                <a:ea typeface="Trebuchet MS"/>
                <a:cs typeface="Trebuchet MS"/>
                <a:sym typeface="Trebuchet MS"/>
              </a:defRPr>
            </a:lvl5pPr>
            <a:lvl6pPr marL="0" indent="152400" algn="r" rtl="0">
              <a:spcBef>
                <a:spcPts val="0"/>
              </a:spcBef>
              <a:buClr>
                <a:schemeClr val="lt1"/>
              </a:buClr>
              <a:buSzPct val="100000"/>
              <a:buFont typeface="Trebuchet MS"/>
              <a:buNone/>
              <a:defRPr sz="2400" b="0" i="0" u="none" strike="noStrike" cap="none" baseline="0">
                <a:solidFill>
                  <a:schemeClr val="lt1"/>
                </a:solidFill>
                <a:latin typeface="Trebuchet MS"/>
                <a:ea typeface="Trebuchet MS"/>
                <a:cs typeface="Trebuchet MS"/>
                <a:sym typeface="Trebuchet MS"/>
              </a:defRPr>
            </a:lvl6pPr>
            <a:lvl7pPr marL="0" indent="152400" algn="r" rtl="0">
              <a:spcBef>
                <a:spcPts val="0"/>
              </a:spcBef>
              <a:buClr>
                <a:schemeClr val="lt1"/>
              </a:buClr>
              <a:buSzPct val="100000"/>
              <a:buFont typeface="Trebuchet MS"/>
              <a:buNone/>
              <a:defRPr sz="2400" b="0" i="0" u="none" strike="noStrike" cap="none" baseline="0">
                <a:solidFill>
                  <a:schemeClr val="lt1"/>
                </a:solidFill>
                <a:latin typeface="Trebuchet MS"/>
                <a:ea typeface="Trebuchet MS"/>
                <a:cs typeface="Trebuchet MS"/>
                <a:sym typeface="Trebuchet MS"/>
              </a:defRPr>
            </a:lvl7pPr>
            <a:lvl8pPr marL="0" indent="152400" algn="r" rtl="0">
              <a:spcBef>
                <a:spcPts val="0"/>
              </a:spcBef>
              <a:buClr>
                <a:schemeClr val="lt1"/>
              </a:buClr>
              <a:buSzPct val="100000"/>
              <a:buFont typeface="Trebuchet MS"/>
              <a:buNone/>
              <a:defRPr sz="2400" b="0" i="0" u="none" strike="noStrike" cap="none" baseline="0">
                <a:solidFill>
                  <a:schemeClr val="lt1"/>
                </a:solidFill>
                <a:latin typeface="Trebuchet MS"/>
                <a:ea typeface="Trebuchet MS"/>
                <a:cs typeface="Trebuchet MS"/>
                <a:sym typeface="Trebuchet MS"/>
              </a:defRPr>
            </a:lvl8pPr>
            <a:lvl9pPr marL="0" indent="152400" algn="r" rtl="0">
              <a:spcBef>
                <a:spcPts val="0"/>
              </a:spcBef>
              <a:buClr>
                <a:schemeClr val="lt1"/>
              </a:buClr>
              <a:buSzPct val="100000"/>
              <a:buFont typeface="Trebuchet MS"/>
              <a:buNone/>
              <a:defRPr sz="2400" b="0" i="0" u="none" strike="noStrike" cap="none" baseline="0">
                <a:solidFill>
                  <a:schemeClr val="lt1"/>
                </a:solidFill>
                <a:latin typeface="Trebuchet MS"/>
                <a:ea typeface="Trebuchet MS"/>
                <a:cs typeface="Trebuchet MS"/>
                <a:sym typeface="Trebuchet MS"/>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matchingName="tx" type="tx">
  <p:cSld name="tx">
    <p:spTree>
      <p:nvGrpSpPr>
        <p:cNvPr id="1" name="Shape 15"/>
        <p:cNvGrpSpPr/>
        <p:nvPr/>
      </p:nvGrpSpPr>
      <p:grpSpPr>
        <a:xfrm>
          <a:off x="0" y="0"/>
          <a:ext cx="0" cy="0"/>
          <a:chOff x="0" y="0"/>
          <a:chExt cx="0" cy="0"/>
        </a:xfrm>
      </p:grpSpPr>
      <p:sp>
        <p:nvSpPr>
          <p:cNvPr id="16" name="Shape 16"/>
          <p:cNvSpPr/>
          <p:nvPr/>
        </p:nvSpPr>
        <p:spPr>
          <a:xfrm rot="10800000" flipH="1">
            <a:off x="-348182" y="-4700"/>
            <a:ext cx="1723519" cy="6862700"/>
          </a:xfrm>
          <a:custGeom>
            <a:avLst/>
            <a:gdLst/>
            <a:ahLst/>
            <a:cxnLst/>
            <a:rect l="0" t="0" r="0" b="0"/>
            <a:pathLst>
              <a:path w="4476675" h="6879900" extrusionOk="0">
                <a:moveTo>
                  <a:pt x="4476676" y="16025"/>
                </a:moveTo>
                <a:lnTo>
                  <a:pt x="879695" y="0"/>
                </a:lnTo>
                <a:cubicBezTo>
                  <a:pt x="886211" y="2293300"/>
                  <a:pt x="892726" y="4586600"/>
                  <a:pt x="899242" y="6879900"/>
                </a:cubicBezTo>
                <a:lnTo>
                  <a:pt x="3909760" y="6861462"/>
                </a:lnTo>
                <a:cubicBezTo>
                  <a:pt x="0" y="3547544"/>
                  <a:pt x="1695771" y="1824359"/>
                  <a:pt x="447667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spAutoFit/>
          </a:bodyPr>
          <a:lstStyle/>
          <a:p>
            <a:endParaRPr/>
          </a:p>
        </p:txBody>
      </p:sp>
      <p:sp>
        <p:nvSpPr>
          <p:cNvPr id="17" name="Shape 17"/>
          <p:cNvSpPr txBox="1">
            <a:spLocks noGrp="1"/>
          </p:cNvSpPr>
          <p:nvPr>
            <p:ph type="body" idx="1"/>
          </p:nvPr>
        </p:nvSpPr>
        <p:spPr>
          <a:xfrm>
            <a:off x="457200" y="1658990"/>
            <a:ext cx="8229600" cy="4840199"/>
          </a:xfrm>
          <a:prstGeom prst="rect">
            <a:avLst/>
          </a:prstGeom>
          <a:noFill/>
          <a:ln>
            <a:noFill/>
          </a:ln>
        </p:spPr>
        <p:txBody>
          <a:bodyPr lIns="91425" tIns="91425" rIns="91425" bIns="91425" anchor="t" anchorCtr="0"/>
          <a:lstStyle>
            <a:lvl1pPr marL="342900" indent="-342900" algn="l" rtl="0">
              <a:spcBef>
                <a:spcPts val="0"/>
              </a:spcBef>
              <a:buClr>
                <a:schemeClr val="dk2"/>
              </a:buClr>
              <a:buSzPct val="166666"/>
              <a:buFont typeface="Arial"/>
              <a:buChar char="•"/>
              <a:defRPr sz="3200">
                <a:solidFill>
                  <a:schemeClr val="dk2"/>
                </a:solidFill>
                <a:latin typeface="Trebuchet MS"/>
                <a:ea typeface="Trebuchet MS"/>
                <a:cs typeface="Trebuchet MS"/>
                <a:sym typeface="Trebuchet MS"/>
              </a:defRPr>
            </a:lvl1pPr>
            <a:lvl2pPr marL="742950" indent="-285750" algn="l" rtl="0">
              <a:spcBef>
                <a:spcPts val="560"/>
              </a:spcBef>
              <a:buClr>
                <a:schemeClr val="dk2"/>
              </a:buClr>
              <a:buSzPct val="100000"/>
              <a:buFont typeface="Courier New"/>
              <a:buChar char="o"/>
              <a:defRPr sz="2800">
                <a:solidFill>
                  <a:schemeClr val="dk2"/>
                </a:solidFill>
                <a:latin typeface="Trebuchet MS"/>
                <a:ea typeface="Trebuchet MS"/>
                <a:cs typeface="Trebuchet MS"/>
                <a:sym typeface="Trebuchet MS"/>
              </a:defRPr>
            </a:lvl2pPr>
            <a:lvl3pPr marL="1143000" indent="-228600" algn="l" rtl="0">
              <a:spcBef>
                <a:spcPts val="480"/>
              </a:spcBef>
              <a:buClr>
                <a:schemeClr val="dk2"/>
              </a:buClr>
              <a:buSzPct val="100000"/>
              <a:buFont typeface="Wingdings"/>
              <a:buChar char="§"/>
              <a:defRPr sz="2400">
                <a:solidFill>
                  <a:schemeClr val="dk2"/>
                </a:solidFill>
                <a:latin typeface="Trebuchet MS"/>
                <a:ea typeface="Trebuchet MS"/>
                <a:cs typeface="Trebuchet MS"/>
                <a:sym typeface="Trebuchet MS"/>
              </a:defRPr>
            </a:lvl3pPr>
            <a:lvl4pPr marL="1600200" indent="-228600" algn="l" rtl="0">
              <a:spcBef>
                <a:spcPts val="400"/>
              </a:spcBef>
              <a:buClr>
                <a:schemeClr val="dk2"/>
              </a:buClr>
              <a:buSzPct val="166666"/>
              <a:buFont typeface="Arial"/>
              <a:buChar char="•"/>
              <a:defRPr sz="2000">
                <a:solidFill>
                  <a:schemeClr val="dk2"/>
                </a:solidFill>
                <a:latin typeface="Trebuchet MS"/>
                <a:ea typeface="Trebuchet MS"/>
                <a:cs typeface="Trebuchet MS"/>
                <a:sym typeface="Trebuchet MS"/>
              </a:defRPr>
            </a:lvl4pPr>
            <a:lvl5pPr marL="2057400" indent="-228600" algn="l" rtl="0">
              <a:spcBef>
                <a:spcPts val="400"/>
              </a:spcBef>
              <a:buClr>
                <a:schemeClr val="dk2"/>
              </a:buClr>
              <a:buSzPct val="100000"/>
              <a:buFont typeface="Courier New"/>
              <a:buChar char="o"/>
              <a:defRPr sz="2000">
                <a:solidFill>
                  <a:schemeClr val="dk2"/>
                </a:solidFill>
                <a:latin typeface="Trebuchet MS"/>
                <a:ea typeface="Trebuchet MS"/>
                <a:cs typeface="Trebuchet MS"/>
                <a:sym typeface="Trebuchet MS"/>
              </a:defRPr>
            </a:lvl5pPr>
            <a:lvl6pPr marL="2514600" indent="-228600" algn="l" rtl="0">
              <a:spcBef>
                <a:spcPts val="400"/>
              </a:spcBef>
              <a:buClr>
                <a:schemeClr val="dk2"/>
              </a:buClr>
              <a:buSzPct val="100000"/>
              <a:buFont typeface="Wingdings"/>
              <a:buChar char="§"/>
              <a:defRPr sz="2000">
                <a:solidFill>
                  <a:schemeClr val="dk2"/>
                </a:solidFill>
                <a:latin typeface="Trebuchet MS"/>
                <a:ea typeface="Trebuchet MS"/>
                <a:cs typeface="Trebuchet MS"/>
                <a:sym typeface="Trebuchet MS"/>
              </a:defRPr>
            </a:lvl6pPr>
            <a:lvl7pPr marL="2971800" indent="-228600" algn="l" rtl="0">
              <a:spcBef>
                <a:spcPts val="400"/>
              </a:spcBef>
              <a:buClr>
                <a:schemeClr val="dk2"/>
              </a:buClr>
              <a:buSzPct val="166666"/>
              <a:buFont typeface="Arial"/>
              <a:buChar char="•"/>
              <a:defRPr sz="2000">
                <a:solidFill>
                  <a:schemeClr val="dk2"/>
                </a:solidFill>
                <a:latin typeface="Trebuchet MS"/>
                <a:ea typeface="Trebuchet MS"/>
                <a:cs typeface="Trebuchet MS"/>
                <a:sym typeface="Trebuchet MS"/>
              </a:defRPr>
            </a:lvl7pPr>
            <a:lvl8pPr marL="3429000" indent="-228600" algn="l" rtl="0">
              <a:spcBef>
                <a:spcPts val="400"/>
              </a:spcBef>
              <a:buClr>
                <a:schemeClr val="dk2"/>
              </a:buClr>
              <a:buSzPct val="100000"/>
              <a:buFont typeface="Courier New"/>
              <a:buChar char="o"/>
              <a:defRPr sz="2000" baseline="0">
                <a:solidFill>
                  <a:schemeClr val="dk2"/>
                </a:solidFill>
                <a:latin typeface="Trebuchet MS"/>
                <a:ea typeface="Trebuchet MS"/>
                <a:cs typeface="Trebuchet MS"/>
                <a:sym typeface="Trebuchet MS"/>
              </a:defRPr>
            </a:lvl8pPr>
            <a:lvl9pPr marL="3886200" indent="-228600" algn="l" rtl="0">
              <a:spcBef>
                <a:spcPts val="400"/>
              </a:spcBef>
              <a:buClr>
                <a:schemeClr val="dk2"/>
              </a:buClr>
              <a:buSzPct val="100000"/>
              <a:buFont typeface="Wingdings"/>
              <a:buChar char="§"/>
              <a:defRPr sz="2000" baseline="0">
                <a:solidFill>
                  <a:schemeClr val="dk2"/>
                </a:solidFill>
                <a:latin typeface="Trebuchet MS"/>
                <a:ea typeface="Trebuchet MS"/>
                <a:cs typeface="Trebuchet MS"/>
                <a:sym typeface="Trebuchet MS"/>
              </a:defRPr>
            </a:lvl9pPr>
          </a:lstStyle>
          <a:p>
            <a:endParaRPr/>
          </a:p>
        </p:txBody>
      </p:sp>
      <p:sp>
        <p:nvSpPr>
          <p:cNvPr id="18" name="Shape 18"/>
          <p:cNvSpPr/>
          <p:nvPr/>
        </p:nvSpPr>
        <p:spPr>
          <a:xfrm rot="10800000" flipH="1">
            <a:off x="-1118653" y="-4700"/>
            <a:ext cx="3100650" cy="6862700"/>
          </a:xfrm>
          <a:custGeom>
            <a:avLst/>
            <a:gdLst/>
            <a:ahLst/>
            <a:cxnLst/>
            <a:rect l="0" t="0" r="0" b="0"/>
            <a:pathLst>
              <a:path w="8053639" h="6879900" extrusionOk="0">
                <a:moveTo>
                  <a:pt x="4696126" y="16025"/>
                </a:moveTo>
                <a:lnTo>
                  <a:pt x="2920537" y="0"/>
                </a:lnTo>
                <a:cubicBezTo>
                  <a:pt x="2927053" y="2293300"/>
                  <a:pt x="2933568" y="4586600"/>
                  <a:pt x="2940084" y="6879900"/>
                </a:cubicBezTo>
                <a:lnTo>
                  <a:pt x="4085318" y="6861462"/>
                </a:lnTo>
                <a:cubicBezTo>
                  <a:pt x="8053639" y="4651267"/>
                  <a:pt x="0" y="3113439"/>
                  <a:pt x="469612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spAutoFit/>
          </a:bodyPr>
          <a:lstStyle/>
          <a:p>
            <a:endParaRPr/>
          </a:p>
        </p:txBody>
      </p:sp>
      <p:sp>
        <p:nvSpPr>
          <p:cNvPr id="19" name="Shape 19"/>
          <p:cNvSpPr/>
          <p:nvPr/>
        </p:nvSpPr>
        <p:spPr>
          <a:xfrm rot="10800000">
            <a:off x="8088846" y="-6969"/>
            <a:ext cx="1100667" cy="6864969"/>
          </a:xfrm>
          <a:custGeom>
            <a:avLst/>
            <a:gdLst/>
            <a:ahLst/>
            <a:cxnLst/>
            <a:rect l="0" t="0" r="0" b="0"/>
            <a:pathLst>
              <a:path w="1100668" h="6916846" extrusionOk="0">
                <a:moveTo>
                  <a:pt x="0" y="11711"/>
                </a:moveTo>
                <a:lnTo>
                  <a:pt x="956734" y="0"/>
                </a:lnTo>
                <a:cubicBezTo>
                  <a:pt x="33869" y="3419922"/>
                  <a:pt x="220135" y="4504457"/>
                  <a:pt x="1100668" y="6916846"/>
                </a:cubicBezTo>
                <a:lnTo>
                  <a:pt x="0" y="6916846"/>
                </a:lnTo>
                <a:lnTo>
                  <a:pt x="0" y="11711"/>
                </a:lnTo>
                <a:close/>
              </a:path>
            </a:pathLst>
          </a:custGeom>
          <a:gradFill>
            <a:gsLst>
              <a:gs pos="0">
                <a:srgbClr val="003171"/>
              </a:gs>
              <a:gs pos="100000">
                <a:srgbClr val="65A8FF"/>
              </a:gs>
            </a:gsLst>
            <a:lin ang="5700000" scaled="0"/>
          </a:gradFill>
          <a:ln>
            <a:noFill/>
          </a:ln>
        </p:spPr>
        <p:txBody>
          <a:bodyPr lIns="91425" tIns="45700" rIns="91425" bIns="45700" anchor="ctr" anchorCtr="0">
            <a:spAutoFit/>
          </a:bodyPr>
          <a:lstStyle/>
          <a:p>
            <a:endParaRPr/>
          </a:p>
        </p:txBody>
      </p:sp>
      <p:sp>
        <p:nvSpPr>
          <p:cNvPr id="20" name="Shape 20"/>
          <p:cNvSpPr txBox="1">
            <a:spLocks noGrp="1"/>
          </p:cNvSpPr>
          <p:nvPr>
            <p:ph type="title"/>
          </p:nvPr>
        </p:nvSpPr>
        <p:spPr>
          <a:xfrm>
            <a:off x="457200" y="274637"/>
            <a:ext cx="8229600" cy="1325700"/>
          </a:xfrm>
          <a:prstGeom prst="rect">
            <a:avLst/>
          </a:prstGeom>
          <a:noFill/>
          <a:ln>
            <a:noFill/>
          </a:ln>
        </p:spPr>
        <p:txBody>
          <a:bodyPr lIns="91425" tIns="91425" rIns="91425" bIns="91425" anchor="b" anchorCtr="0"/>
          <a:lstStyle>
            <a:lvl1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1pPr>
            <a:lvl2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2pPr>
            <a:lvl3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3pPr>
            <a:lvl4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4pPr>
            <a:lvl5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5pPr>
            <a:lvl6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6pPr>
            <a:lvl7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7pPr>
            <a:lvl8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8pPr>
            <a:lvl9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matchingName="twoColTx" type="twoColTx">
  <p:cSld name="twoColTx">
    <p:spTree>
      <p:nvGrpSpPr>
        <p:cNvPr id="1" name="Shape 21"/>
        <p:cNvGrpSpPr/>
        <p:nvPr/>
      </p:nvGrpSpPr>
      <p:grpSpPr>
        <a:xfrm>
          <a:off x="0" y="0"/>
          <a:ext cx="0" cy="0"/>
          <a:chOff x="0" y="0"/>
          <a:chExt cx="0" cy="0"/>
        </a:xfrm>
      </p:grpSpPr>
      <p:sp>
        <p:nvSpPr>
          <p:cNvPr id="22" name="Shape 22"/>
          <p:cNvSpPr/>
          <p:nvPr/>
        </p:nvSpPr>
        <p:spPr>
          <a:xfrm rot="10800000" flipH="1">
            <a:off x="-348182" y="-4700"/>
            <a:ext cx="1723519" cy="6862700"/>
          </a:xfrm>
          <a:custGeom>
            <a:avLst/>
            <a:gdLst/>
            <a:ahLst/>
            <a:cxnLst/>
            <a:rect l="0" t="0" r="0" b="0"/>
            <a:pathLst>
              <a:path w="4476675" h="6879900" extrusionOk="0">
                <a:moveTo>
                  <a:pt x="4476676" y="16025"/>
                </a:moveTo>
                <a:lnTo>
                  <a:pt x="879695" y="0"/>
                </a:lnTo>
                <a:cubicBezTo>
                  <a:pt x="886211" y="2293300"/>
                  <a:pt x="892726" y="4586600"/>
                  <a:pt x="899242" y="6879900"/>
                </a:cubicBezTo>
                <a:lnTo>
                  <a:pt x="3909760" y="6861462"/>
                </a:lnTo>
                <a:cubicBezTo>
                  <a:pt x="0" y="3547544"/>
                  <a:pt x="1695771" y="1824359"/>
                  <a:pt x="447667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spAutoFit/>
          </a:bodyPr>
          <a:lstStyle/>
          <a:p>
            <a:endParaRPr/>
          </a:p>
        </p:txBody>
      </p:sp>
      <p:sp>
        <p:nvSpPr>
          <p:cNvPr id="23" name="Shape 23"/>
          <p:cNvSpPr/>
          <p:nvPr/>
        </p:nvSpPr>
        <p:spPr>
          <a:xfrm rot="10800000" flipH="1">
            <a:off x="-1118653" y="-4700"/>
            <a:ext cx="3100650" cy="6862700"/>
          </a:xfrm>
          <a:custGeom>
            <a:avLst/>
            <a:gdLst/>
            <a:ahLst/>
            <a:cxnLst/>
            <a:rect l="0" t="0" r="0" b="0"/>
            <a:pathLst>
              <a:path w="8053639" h="6879900" extrusionOk="0">
                <a:moveTo>
                  <a:pt x="4696126" y="16025"/>
                </a:moveTo>
                <a:lnTo>
                  <a:pt x="2920537" y="0"/>
                </a:lnTo>
                <a:cubicBezTo>
                  <a:pt x="2927053" y="2293300"/>
                  <a:pt x="2933568" y="4586600"/>
                  <a:pt x="2940084" y="6879900"/>
                </a:cubicBezTo>
                <a:lnTo>
                  <a:pt x="4085318" y="6861462"/>
                </a:lnTo>
                <a:cubicBezTo>
                  <a:pt x="8053639" y="4651267"/>
                  <a:pt x="0" y="3113439"/>
                  <a:pt x="469612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spAutoFit/>
          </a:bodyPr>
          <a:lstStyle/>
          <a:p>
            <a:endParaRPr/>
          </a:p>
        </p:txBody>
      </p:sp>
      <p:sp>
        <p:nvSpPr>
          <p:cNvPr id="24" name="Shape 24"/>
          <p:cNvSpPr/>
          <p:nvPr/>
        </p:nvSpPr>
        <p:spPr>
          <a:xfrm rot="10800000">
            <a:off x="8088846" y="-6969"/>
            <a:ext cx="1100667" cy="6864969"/>
          </a:xfrm>
          <a:custGeom>
            <a:avLst/>
            <a:gdLst/>
            <a:ahLst/>
            <a:cxnLst/>
            <a:rect l="0" t="0" r="0" b="0"/>
            <a:pathLst>
              <a:path w="1100668" h="6916846" extrusionOk="0">
                <a:moveTo>
                  <a:pt x="0" y="11711"/>
                </a:moveTo>
                <a:lnTo>
                  <a:pt x="956734" y="0"/>
                </a:lnTo>
                <a:cubicBezTo>
                  <a:pt x="33869" y="3419922"/>
                  <a:pt x="220135" y="4504457"/>
                  <a:pt x="1100668" y="6916846"/>
                </a:cubicBezTo>
                <a:lnTo>
                  <a:pt x="0" y="6916846"/>
                </a:lnTo>
                <a:lnTo>
                  <a:pt x="0" y="11711"/>
                </a:lnTo>
                <a:close/>
              </a:path>
            </a:pathLst>
          </a:custGeom>
          <a:gradFill>
            <a:gsLst>
              <a:gs pos="0">
                <a:srgbClr val="003171"/>
              </a:gs>
              <a:gs pos="100000">
                <a:srgbClr val="65A8FF"/>
              </a:gs>
            </a:gsLst>
            <a:lin ang="5700000" scaled="0"/>
          </a:gradFill>
          <a:ln>
            <a:noFill/>
          </a:ln>
        </p:spPr>
        <p:txBody>
          <a:bodyPr lIns="91425" tIns="45700" rIns="91425" bIns="45700" anchor="ctr" anchorCtr="0">
            <a:spAutoFit/>
          </a:bodyPr>
          <a:lstStyle/>
          <a:p>
            <a:endParaRPr/>
          </a:p>
        </p:txBody>
      </p:sp>
      <p:sp>
        <p:nvSpPr>
          <p:cNvPr id="25" name="Shape 25"/>
          <p:cNvSpPr txBox="1">
            <a:spLocks noGrp="1"/>
          </p:cNvSpPr>
          <p:nvPr>
            <p:ph type="title"/>
          </p:nvPr>
        </p:nvSpPr>
        <p:spPr>
          <a:xfrm>
            <a:off x="457200" y="274637"/>
            <a:ext cx="8229600" cy="1325700"/>
          </a:xfrm>
          <a:prstGeom prst="rect">
            <a:avLst/>
          </a:prstGeom>
          <a:noFill/>
          <a:ln>
            <a:noFill/>
          </a:ln>
        </p:spPr>
        <p:txBody>
          <a:bodyPr lIns="91425" tIns="91425" rIns="91425" bIns="91425" anchor="b" anchorCtr="0"/>
          <a:lstStyle>
            <a:lvl1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1pPr>
            <a:lvl2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2pPr>
            <a:lvl3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3pPr>
            <a:lvl4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4pPr>
            <a:lvl5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5pPr>
            <a:lvl6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6pPr>
            <a:lvl7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7pPr>
            <a:lvl8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8pPr>
            <a:lvl9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9pPr>
          </a:lstStyle>
          <a:p>
            <a:endParaRPr/>
          </a:p>
        </p:txBody>
      </p:sp>
      <p:sp>
        <p:nvSpPr>
          <p:cNvPr id="26" name="Shape 26"/>
          <p:cNvSpPr txBox="1">
            <a:spLocks noGrp="1"/>
          </p:cNvSpPr>
          <p:nvPr>
            <p:ph type="body" idx="1"/>
          </p:nvPr>
        </p:nvSpPr>
        <p:spPr>
          <a:xfrm>
            <a:off x="457200" y="1658990"/>
            <a:ext cx="4038599" cy="4840199"/>
          </a:xfrm>
          <a:prstGeom prst="rect">
            <a:avLst/>
          </a:prstGeom>
          <a:noFill/>
          <a:ln>
            <a:noFill/>
          </a:ln>
        </p:spPr>
        <p:txBody>
          <a:bodyPr lIns="91425" tIns="91425" rIns="91425" bIns="91425" anchor="t" anchorCtr="0"/>
          <a:lstStyle>
            <a:lvl1pPr rtl="0">
              <a:buNone/>
              <a:defRPr sz="2800"/>
            </a:lvl1pPr>
            <a:lvl2pPr rtl="0">
              <a:buNone/>
              <a:defRPr sz="2400"/>
            </a:lvl2pPr>
            <a:lvl3pPr rtl="0">
              <a:buNone/>
              <a:defRPr sz="2000"/>
            </a:lvl3pPr>
            <a:lvl4pPr rtl="0">
              <a:buNone/>
              <a:defRPr sz="1800"/>
            </a:lvl4pPr>
            <a:lvl5pPr rtl="0">
              <a:buNone/>
              <a:defRPr sz="1800"/>
            </a:lvl5pPr>
            <a:lvl6pPr rtl="0">
              <a:buNone/>
              <a:defRPr sz="1800"/>
            </a:lvl6pPr>
            <a:lvl7pPr rtl="0">
              <a:buNone/>
              <a:defRPr sz="1800"/>
            </a:lvl7pPr>
            <a:lvl8pPr rtl="0">
              <a:buNone/>
              <a:defRPr sz="1800"/>
            </a:lvl8pPr>
            <a:lvl9pPr rtl="0">
              <a:buNone/>
              <a:defRPr sz="1800"/>
            </a:lvl9pPr>
          </a:lstStyle>
          <a:p>
            <a:endParaRPr/>
          </a:p>
        </p:txBody>
      </p:sp>
      <p:sp>
        <p:nvSpPr>
          <p:cNvPr id="27" name="Shape 27"/>
          <p:cNvSpPr txBox="1">
            <a:spLocks noGrp="1"/>
          </p:cNvSpPr>
          <p:nvPr>
            <p:ph type="body" idx="2"/>
          </p:nvPr>
        </p:nvSpPr>
        <p:spPr>
          <a:xfrm>
            <a:off x="4648200" y="1658990"/>
            <a:ext cx="4038599" cy="4840199"/>
          </a:xfrm>
          <a:prstGeom prst="rect">
            <a:avLst/>
          </a:prstGeom>
          <a:noFill/>
          <a:ln>
            <a:noFill/>
          </a:ln>
        </p:spPr>
        <p:txBody>
          <a:bodyPr lIns="91425" tIns="91425" rIns="91425" bIns="91425" anchor="t" anchorCtr="0"/>
          <a:lstStyle>
            <a:lvl1pPr rtl="0">
              <a:buNone/>
              <a:defRPr sz="2800"/>
            </a:lvl1pPr>
            <a:lvl2pPr rtl="0">
              <a:buNone/>
              <a:defRPr sz="2400"/>
            </a:lvl2pPr>
            <a:lvl3pPr rtl="0">
              <a:buNone/>
              <a:defRPr sz="2000"/>
            </a:lvl3pPr>
            <a:lvl4pPr rtl="0">
              <a:buNone/>
              <a:defRPr sz="1800"/>
            </a:lvl4pPr>
            <a:lvl5pPr rtl="0">
              <a:buNone/>
              <a:defRPr sz="1800"/>
            </a:lvl5pPr>
            <a:lvl6pPr rtl="0">
              <a:buNone/>
              <a:defRPr sz="1800"/>
            </a:lvl6pPr>
            <a:lvl7pPr rtl="0">
              <a:buNone/>
              <a:defRPr sz="1800"/>
            </a:lvl7pPr>
            <a:lvl8pPr rtl="0">
              <a:buNone/>
              <a:defRPr sz="1800"/>
            </a:lvl8pPr>
            <a:lvl9pPr rtl="0">
              <a:buNone/>
              <a:defRPr sz="1800"/>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matchingName="titleOnly" type="titleOnly">
  <p:cSld name="titleOnly">
    <p:spTree>
      <p:nvGrpSpPr>
        <p:cNvPr id="1" name="Shape 28"/>
        <p:cNvGrpSpPr/>
        <p:nvPr/>
      </p:nvGrpSpPr>
      <p:grpSpPr>
        <a:xfrm>
          <a:off x="0" y="0"/>
          <a:ext cx="0" cy="0"/>
          <a:chOff x="0" y="0"/>
          <a:chExt cx="0" cy="0"/>
        </a:xfrm>
      </p:grpSpPr>
      <p:sp>
        <p:nvSpPr>
          <p:cNvPr id="29" name="Shape 29"/>
          <p:cNvSpPr/>
          <p:nvPr/>
        </p:nvSpPr>
        <p:spPr>
          <a:xfrm rot="10800000" flipH="1">
            <a:off x="-348182" y="-4700"/>
            <a:ext cx="1723519" cy="6862700"/>
          </a:xfrm>
          <a:custGeom>
            <a:avLst/>
            <a:gdLst/>
            <a:ahLst/>
            <a:cxnLst/>
            <a:rect l="0" t="0" r="0" b="0"/>
            <a:pathLst>
              <a:path w="4476675" h="6879900" extrusionOk="0">
                <a:moveTo>
                  <a:pt x="4476676" y="16025"/>
                </a:moveTo>
                <a:lnTo>
                  <a:pt x="879695" y="0"/>
                </a:lnTo>
                <a:cubicBezTo>
                  <a:pt x="886211" y="2293300"/>
                  <a:pt x="892726" y="4586600"/>
                  <a:pt x="899242" y="6879900"/>
                </a:cubicBezTo>
                <a:lnTo>
                  <a:pt x="3909760" y="6861462"/>
                </a:lnTo>
                <a:cubicBezTo>
                  <a:pt x="0" y="3547544"/>
                  <a:pt x="1695771" y="1824359"/>
                  <a:pt x="447667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spAutoFit/>
          </a:bodyPr>
          <a:lstStyle/>
          <a:p>
            <a:endParaRPr/>
          </a:p>
        </p:txBody>
      </p:sp>
      <p:sp>
        <p:nvSpPr>
          <p:cNvPr id="30" name="Shape 30"/>
          <p:cNvSpPr/>
          <p:nvPr/>
        </p:nvSpPr>
        <p:spPr>
          <a:xfrm rot="10800000" flipH="1">
            <a:off x="-1118653" y="-4700"/>
            <a:ext cx="3100650" cy="6862700"/>
          </a:xfrm>
          <a:custGeom>
            <a:avLst/>
            <a:gdLst/>
            <a:ahLst/>
            <a:cxnLst/>
            <a:rect l="0" t="0" r="0" b="0"/>
            <a:pathLst>
              <a:path w="8053639" h="6879900" extrusionOk="0">
                <a:moveTo>
                  <a:pt x="4696126" y="16025"/>
                </a:moveTo>
                <a:lnTo>
                  <a:pt x="2920537" y="0"/>
                </a:lnTo>
                <a:cubicBezTo>
                  <a:pt x="2927053" y="2293300"/>
                  <a:pt x="2933568" y="4586600"/>
                  <a:pt x="2940084" y="6879900"/>
                </a:cubicBezTo>
                <a:lnTo>
                  <a:pt x="4085318" y="6861462"/>
                </a:lnTo>
                <a:cubicBezTo>
                  <a:pt x="8053639" y="4651267"/>
                  <a:pt x="0" y="3113439"/>
                  <a:pt x="469612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spAutoFit/>
          </a:bodyPr>
          <a:lstStyle/>
          <a:p>
            <a:endParaRPr/>
          </a:p>
        </p:txBody>
      </p:sp>
      <p:sp>
        <p:nvSpPr>
          <p:cNvPr id="31" name="Shape 31"/>
          <p:cNvSpPr/>
          <p:nvPr/>
        </p:nvSpPr>
        <p:spPr>
          <a:xfrm rot="10800000">
            <a:off x="8088846" y="-6969"/>
            <a:ext cx="1100667" cy="6864969"/>
          </a:xfrm>
          <a:custGeom>
            <a:avLst/>
            <a:gdLst/>
            <a:ahLst/>
            <a:cxnLst/>
            <a:rect l="0" t="0" r="0" b="0"/>
            <a:pathLst>
              <a:path w="1100668" h="6916846" extrusionOk="0">
                <a:moveTo>
                  <a:pt x="0" y="11711"/>
                </a:moveTo>
                <a:lnTo>
                  <a:pt x="956734" y="0"/>
                </a:lnTo>
                <a:cubicBezTo>
                  <a:pt x="33869" y="3419922"/>
                  <a:pt x="220135" y="4504457"/>
                  <a:pt x="1100668" y="6916846"/>
                </a:cubicBezTo>
                <a:lnTo>
                  <a:pt x="0" y="6916846"/>
                </a:lnTo>
                <a:lnTo>
                  <a:pt x="0" y="11711"/>
                </a:lnTo>
                <a:close/>
              </a:path>
            </a:pathLst>
          </a:custGeom>
          <a:gradFill>
            <a:gsLst>
              <a:gs pos="0">
                <a:srgbClr val="003171"/>
              </a:gs>
              <a:gs pos="100000">
                <a:srgbClr val="65A8FF"/>
              </a:gs>
            </a:gsLst>
            <a:lin ang="5700000" scaled="0"/>
          </a:gradFill>
          <a:ln>
            <a:noFill/>
          </a:ln>
        </p:spPr>
        <p:txBody>
          <a:bodyPr lIns="91425" tIns="45700" rIns="91425" bIns="45700" anchor="ctr" anchorCtr="0">
            <a:spAutoFit/>
          </a:bodyPr>
          <a:lstStyle/>
          <a:p>
            <a:endParaRPr/>
          </a:p>
        </p:txBody>
      </p:sp>
      <p:sp>
        <p:nvSpPr>
          <p:cNvPr id="32" name="Shape 32"/>
          <p:cNvSpPr txBox="1">
            <a:spLocks noGrp="1"/>
          </p:cNvSpPr>
          <p:nvPr>
            <p:ph type="title"/>
          </p:nvPr>
        </p:nvSpPr>
        <p:spPr>
          <a:xfrm>
            <a:off x="457200" y="274637"/>
            <a:ext cx="8229600" cy="1325700"/>
          </a:xfrm>
          <a:prstGeom prst="rect">
            <a:avLst/>
          </a:prstGeom>
          <a:noFill/>
          <a:ln>
            <a:noFill/>
          </a:ln>
        </p:spPr>
        <p:txBody>
          <a:bodyPr lIns="91425" tIns="91425" rIns="91425" bIns="91425" anchor="b" anchorCtr="0"/>
          <a:lstStyle>
            <a:lvl1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1pPr>
            <a:lvl2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2pPr>
            <a:lvl3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3pPr>
            <a:lvl4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4pPr>
            <a:lvl5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5pPr>
            <a:lvl6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6pPr>
            <a:lvl7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7pPr>
            <a:lvl8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8pPr>
            <a:lvl9pPr algn="l" rtl="0">
              <a:spcBef>
                <a:spcPts val="0"/>
              </a:spcBef>
              <a:buClr>
                <a:srgbClr val="00387E"/>
              </a:buClr>
              <a:buSzPct val="100000"/>
              <a:buFont typeface="Trebuchet MS"/>
              <a:buNone/>
              <a:defRPr sz="4000" b="1" i="0">
                <a:solidFill>
                  <a:srgbClr val="00387E"/>
                </a:solidFill>
                <a:latin typeface="Trebuchet MS"/>
                <a:ea typeface="Trebuchet MS"/>
                <a:cs typeface="Trebuchet MS"/>
                <a:sym typeface="Trebuchet MS"/>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matchingName="CAPTION_ONLY">
  <p:cSld name="CAPTION_ONLY">
    <p:spTree>
      <p:nvGrpSpPr>
        <p:cNvPr id="1" name="Shape 33"/>
        <p:cNvGrpSpPr/>
        <p:nvPr/>
      </p:nvGrpSpPr>
      <p:grpSpPr>
        <a:xfrm>
          <a:off x="0" y="0"/>
          <a:ext cx="0" cy="0"/>
          <a:chOff x="0" y="0"/>
          <a:chExt cx="0" cy="0"/>
        </a:xfrm>
      </p:grpSpPr>
      <p:grpSp>
        <p:nvGrpSpPr>
          <p:cNvPr id="34" name="Shape 34"/>
          <p:cNvGrpSpPr/>
          <p:nvPr/>
        </p:nvGrpSpPr>
        <p:grpSpPr>
          <a:xfrm>
            <a:off x="-6264" y="4933386"/>
            <a:ext cx="9150267" cy="3100650"/>
            <a:chOff x="-6264" y="4933386"/>
            <a:chExt cx="9150267" cy="3100650"/>
          </a:xfrm>
        </p:grpSpPr>
        <p:sp>
          <p:nvSpPr>
            <p:cNvPr id="35" name="Shape 35"/>
            <p:cNvSpPr/>
            <p:nvPr/>
          </p:nvSpPr>
          <p:spPr>
            <a:xfrm>
              <a:off x="-7" y="5537200"/>
              <a:ext cx="9144008" cy="1574769"/>
            </a:xfrm>
            <a:custGeom>
              <a:avLst/>
              <a:gdLst/>
              <a:ahLst/>
              <a:cxnLst/>
              <a:rect l="0" t="0" r="0" b="0"/>
              <a:pathLst>
                <a:path w="9144009" h="1257301" extrusionOk="0">
                  <a:moveTo>
                    <a:pt x="5" y="266700"/>
                  </a:moveTo>
                  <a:cubicBezTo>
                    <a:pt x="8115305" y="1257301"/>
                    <a:pt x="7620009" y="0"/>
                    <a:pt x="9144009" y="186267"/>
                  </a:cubicBezTo>
                  <a:cubicBezTo>
                    <a:pt x="9144008" y="441678"/>
                    <a:pt x="9143998" y="818763"/>
                    <a:pt x="9143997" y="1074174"/>
                  </a:cubicBezTo>
                  <a:lnTo>
                    <a:pt x="0" y="1086874"/>
                  </a:lnTo>
                  <a:cubicBezTo>
                    <a:pt x="0" y="854041"/>
                    <a:pt x="5" y="499533"/>
                    <a:pt x="5" y="266700"/>
                  </a:cubicBezTo>
                  <a:close/>
                </a:path>
              </a:pathLst>
            </a:custGeom>
            <a:gradFill>
              <a:gsLst>
                <a:gs pos="0">
                  <a:srgbClr val="549FFF"/>
                </a:gs>
                <a:gs pos="100000">
                  <a:srgbClr val="003171">
                    <a:alpha val="51764"/>
                  </a:srgbClr>
                </a:gs>
              </a:gsLst>
              <a:path path="circle">
                <a:fillToRect l="50000" t="50000" r="50000" b="50000"/>
              </a:path>
              <a:tileRect/>
            </a:gradFill>
            <a:ln>
              <a:noFill/>
            </a:ln>
          </p:spPr>
          <p:txBody>
            <a:bodyPr lIns="91425" tIns="45700" rIns="91425" bIns="45700" anchor="ctr" anchorCtr="0">
              <a:spAutoFit/>
            </a:bodyPr>
            <a:lstStyle/>
            <a:p>
              <a:endParaRPr/>
            </a:p>
          </p:txBody>
        </p:sp>
        <p:sp>
          <p:nvSpPr>
            <p:cNvPr id="36" name="Shape 36"/>
            <p:cNvSpPr/>
            <p:nvPr/>
          </p:nvSpPr>
          <p:spPr>
            <a:xfrm rot="5400000" flipH="1">
              <a:off x="3018543" y="1908578"/>
              <a:ext cx="3100650" cy="9150266"/>
            </a:xfrm>
            <a:custGeom>
              <a:avLst/>
              <a:gdLst/>
              <a:ahLst/>
              <a:cxnLst/>
              <a:rect l="0" t="0" r="0" b="0"/>
              <a:pathLst>
                <a:path w="8053639" h="6879900" extrusionOk="0">
                  <a:moveTo>
                    <a:pt x="4696126" y="16025"/>
                  </a:moveTo>
                  <a:lnTo>
                    <a:pt x="2920537" y="0"/>
                  </a:lnTo>
                  <a:cubicBezTo>
                    <a:pt x="2927053" y="2293300"/>
                    <a:pt x="2933568" y="4586600"/>
                    <a:pt x="2940084" y="6879900"/>
                  </a:cubicBezTo>
                  <a:lnTo>
                    <a:pt x="4085318" y="6861462"/>
                  </a:lnTo>
                  <a:cubicBezTo>
                    <a:pt x="8053639" y="4651267"/>
                    <a:pt x="0" y="3113439"/>
                    <a:pt x="4696126" y="16025"/>
                  </a:cubicBezTo>
                  <a:close/>
                </a:path>
              </a:pathLst>
            </a:custGeom>
            <a:gradFill>
              <a:gsLst>
                <a:gs pos="0">
                  <a:srgbClr val="549FFF">
                    <a:alpha val="78823"/>
                  </a:srgbClr>
                </a:gs>
                <a:gs pos="41000">
                  <a:srgbClr val="003171">
                    <a:alpha val="78823"/>
                  </a:srgbClr>
                </a:gs>
                <a:gs pos="100000">
                  <a:srgbClr val="003171">
                    <a:alpha val="78823"/>
                  </a:srgbClr>
                </a:gs>
              </a:gsLst>
              <a:path path="circle">
                <a:fillToRect t="100000" r="100000"/>
              </a:path>
              <a:tileRect l="-100000" b="-100000"/>
            </a:gradFill>
            <a:ln>
              <a:noFill/>
            </a:ln>
          </p:spPr>
          <p:txBody>
            <a:bodyPr lIns="91425" tIns="45700" rIns="91425" bIns="45700" anchor="ctr" anchorCtr="0">
              <a:spAutoFit/>
            </a:bodyPr>
            <a:lstStyle/>
            <a:p>
              <a:endParaRPr/>
            </a:p>
          </p:txBody>
        </p:sp>
        <p:sp>
          <p:nvSpPr>
            <p:cNvPr id="37" name="Shape 37"/>
            <p:cNvSpPr/>
            <p:nvPr/>
          </p:nvSpPr>
          <p:spPr>
            <a:xfrm>
              <a:off x="-7" y="5740400"/>
              <a:ext cx="9144010" cy="1574769"/>
            </a:xfrm>
            <a:custGeom>
              <a:avLst/>
              <a:gdLst/>
              <a:ahLst/>
              <a:cxnLst/>
              <a:rect l="0" t="0" r="0" b="0"/>
              <a:pathLst>
                <a:path w="9144011" h="1257301" extrusionOk="0">
                  <a:moveTo>
                    <a:pt x="7" y="266700"/>
                  </a:moveTo>
                  <a:cubicBezTo>
                    <a:pt x="8115307" y="1257301"/>
                    <a:pt x="7620011" y="0"/>
                    <a:pt x="9144011" y="186267"/>
                  </a:cubicBezTo>
                  <a:lnTo>
                    <a:pt x="9144011" y="921775"/>
                  </a:lnTo>
                  <a:lnTo>
                    <a:pt x="0" y="931914"/>
                  </a:lnTo>
                  <a:cubicBezTo>
                    <a:pt x="0" y="699081"/>
                    <a:pt x="7" y="499533"/>
                    <a:pt x="7" y="266700"/>
                  </a:cubicBezTo>
                  <a:close/>
                </a:path>
              </a:pathLst>
            </a:custGeom>
            <a:gradFill>
              <a:gsLst>
                <a:gs pos="0">
                  <a:srgbClr val="549FFF">
                    <a:alpha val="81960"/>
                  </a:srgbClr>
                </a:gs>
                <a:gs pos="100000">
                  <a:srgbClr val="003171">
                    <a:alpha val="81960"/>
                  </a:srgbClr>
                </a:gs>
              </a:gsLst>
              <a:path path="circle">
                <a:fillToRect l="50000" t="50000" r="50000" b="50000"/>
              </a:path>
              <a:tileRect/>
            </a:gradFill>
            <a:ln>
              <a:noFill/>
            </a:ln>
          </p:spPr>
          <p:txBody>
            <a:bodyPr lIns="91425" tIns="45700" rIns="91425" bIns="45700" anchor="ctr" anchorCtr="0">
              <a:spAutoFit/>
            </a:bodyPr>
            <a:lstStyle/>
            <a:p>
              <a:endParaRPr/>
            </a:p>
          </p:txBody>
        </p:sp>
      </p:grpSp>
      <p:sp>
        <p:nvSpPr>
          <p:cNvPr id="38" name="Shape 38"/>
          <p:cNvSpPr txBox="1">
            <a:spLocks noGrp="1"/>
          </p:cNvSpPr>
          <p:nvPr>
            <p:ph type="body" idx="1"/>
          </p:nvPr>
        </p:nvSpPr>
        <p:spPr>
          <a:xfrm>
            <a:off x="1792288" y="5367337"/>
            <a:ext cx="5486399" cy="804899"/>
          </a:xfrm>
          <a:prstGeom prst="rect">
            <a:avLst/>
          </a:prstGeom>
          <a:noFill/>
          <a:ln>
            <a:noFill/>
          </a:ln>
        </p:spPr>
        <p:txBody>
          <a:bodyPr lIns="91425" tIns="91425" rIns="91425" bIns="91425" anchor="ctr" anchorCtr="0"/>
          <a:lstStyle>
            <a:lvl1pPr marL="0" indent="152400" algn="ctr" rtl="0">
              <a:buSzPct val="100000"/>
              <a:buFont typeface="Trebuchet MS"/>
              <a:buNone/>
              <a:defRPr sz="2400"/>
            </a:lvl1pPr>
            <a:lvl2pPr marL="0" indent="152400" algn="ctr" rtl="0">
              <a:buSzPct val="100000"/>
              <a:buFont typeface="Trebuchet MS"/>
              <a:buNone/>
              <a:defRPr sz="2400"/>
            </a:lvl2pPr>
            <a:lvl3pPr marL="0" indent="152400" algn="ctr" rtl="0">
              <a:buSzPct val="100000"/>
              <a:buFont typeface="Trebuchet MS"/>
              <a:buNone/>
              <a:defRPr sz="2400"/>
            </a:lvl3pPr>
            <a:lvl4pPr marL="0" indent="152400" algn="ctr" rtl="0">
              <a:buSzPct val="100000"/>
              <a:buFont typeface="Trebuchet MS"/>
              <a:buNone/>
              <a:defRPr sz="2400"/>
            </a:lvl4pPr>
            <a:lvl5pPr marL="0" indent="152400" algn="ctr" rtl="0">
              <a:buSzPct val="100000"/>
              <a:buFont typeface="Trebuchet MS"/>
              <a:buNone/>
              <a:defRPr sz="2400"/>
            </a:lvl5pPr>
            <a:lvl6pPr marL="0" indent="152400" algn="ctr" rtl="0">
              <a:buSzPct val="100000"/>
              <a:buFont typeface="Trebuchet MS"/>
              <a:buNone/>
              <a:defRPr sz="2400"/>
            </a:lvl6pPr>
            <a:lvl7pPr marL="0" indent="152400" algn="ctr" rtl="0">
              <a:buSzPct val="100000"/>
              <a:buFont typeface="Trebuchet MS"/>
              <a:buNone/>
              <a:defRPr sz="2400"/>
            </a:lvl7pPr>
            <a:lvl8pPr marL="0" indent="152400" algn="ctr" rtl="0">
              <a:buSzPct val="100000"/>
              <a:buFont typeface="Trebuchet MS"/>
              <a:buNone/>
              <a:defRPr sz="2400"/>
            </a:lvl8pPr>
            <a:lvl9pPr marL="0" indent="152400" algn="ctr" rtl="0">
              <a:buSzPct val="100000"/>
              <a:buFont typeface="Trebuchet MS"/>
              <a:buNone/>
              <a:defRPr sz="2400"/>
            </a:lvl9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matchingName="blank" type="blank">
  <p:cSld name="blank">
    <p:spTree>
      <p:nvGrpSpPr>
        <p:cNvPr id="1" name="Shape 39"/>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gradFill>
          <a:gsLst>
            <a:gs pos="0">
              <a:schemeClr val="lt2"/>
            </a:gs>
            <a:gs pos="100000">
              <a:schemeClr val="accent1"/>
            </a:gs>
          </a:gsLst>
          <a:path path="circle">
            <a:fillToRect l="50000" t="50000" r="50000" b="50000"/>
          </a:path>
          <a:tileRect/>
        </a:gra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325700"/>
          </a:xfrm>
          <a:prstGeom prst="rect">
            <a:avLst/>
          </a:prstGeom>
          <a:noFill/>
          <a:ln>
            <a:noFill/>
          </a:ln>
        </p:spPr>
        <p:txBody>
          <a:bodyPr lIns="91425" tIns="91425" rIns="91425" bIns="91425" anchor="b" anchorCtr="0"/>
          <a:lstStyle>
            <a:lvl1pPr marL="0" indent="254000" algn="l" rtl="0">
              <a:spcBef>
                <a:spcPts val="0"/>
              </a:spcBef>
              <a:buClr>
                <a:srgbClr val="00387E"/>
              </a:buClr>
              <a:buSzPct val="100000"/>
              <a:buFont typeface="Trebuchet MS"/>
              <a:buNone/>
              <a:defRPr sz="4000" b="1" i="0" u="none" strike="noStrike" cap="none" baseline="0">
                <a:solidFill>
                  <a:srgbClr val="00387E"/>
                </a:solidFill>
                <a:latin typeface="Trebuchet MS"/>
                <a:ea typeface="Trebuchet MS"/>
                <a:cs typeface="Trebuchet MS"/>
                <a:sym typeface="Trebuchet MS"/>
              </a:defRPr>
            </a:lvl1pPr>
            <a:lvl2pPr marL="0" indent="254000" algn="l" rtl="0">
              <a:spcBef>
                <a:spcPts val="0"/>
              </a:spcBef>
              <a:buClr>
                <a:srgbClr val="00387E"/>
              </a:buClr>
              <a:buSzPct val="100000"/>
              <a:buFont typeface="Trebuchet MS"/>
              <a:buNone/>
              <a:defRPr sz="4000" b="1" i="0" u="none" strike="noStrike" cap="none" baseline="0">
                <a:solidFill>
                  <a:srgbClr val="00387E"/>
                </a:solidFill>
                <a:latin typeface="Trebuchet MS"/>
                <a:ea typeface="Trebuchet MS"/>
                <a:cs typeface="Trebuchet MS"/>
                <a:sym typeface="Trebuchet MS"/>
              </a:defRPr>
            </a:lvl2pPr>
            <a:lvl3pPr marL="0" indent="254000" algn="l" rtl="0">
              <a:spcBef>
                <a:spcPts val="0"/>
              </a:spcBef>
              <a:buClr>
                <a:srgbClr val="00387E"/>
              </a:buClr>
              <a:buSzPct val="100000"/>
              <a:buFont typeface="Trebuchet MS"/>
              <a:buNone/>
              <a:defRPr sz="4000" b="1" i="0" u="none" strike="noStrike" cap="none" baseline="0">
                <a:solidFill>
                  <a:srgbClr val="00387E"/>
                </a:solidFill>
                <a:latin typeface="Trebuchet MS"/>
                <a:ea typeface="Trebuchet MS"/>
                <a:cs typeface="Trebuchet MS"/>
                <a:sym typeface="Trebuchet MS"/>
              </a:defRPr>
            </a:lvl3pPr>
            <a:lvl4pPr marL="0" indent="254000" algn="l" rtl="0">
              <a:spcBef>
                <a:spcPts val="0"/>
              </a:spcBef>
              <a:buClr>
                <a:srgbClr val="00387E"/>
              </a:buClr>
              <a:buSzPct val="100000"/>
              <a:buFont typeface="Trebuchet MS"/>
              <a:buNone/>
              <a:defRPr sz="4000" b="1" i="0" u="none" strike="noStrike" cap="none" baseline="0">
                <a:solidFill>
                  <a:srgbClr val="00387E"/>
                </a:solidFill>
                <a:latin typeface="Trebuchet MS"/>
                <a:ea typeface="Trebuchet MS"/>
                <a:cs typeface="Trebuchet MS"/>
                <a:sym typeface="Trebuchet MS"/>
              </a:defRPr>
            </a:lvl4pPr>
            <a:lvl5pPr marL="0" indent="254000" algn="l" rtl="0">
              <a:spcBef>
                <a:spcPts val="0"/>
              </a:spcBef>
              <a:buClr>
                <a:srgbClr val="00387E"/>
              </a:buClr>
              <a:buSzPct val="100000"/>
              <a:buFont typeface="Trebuchet MS"/>
              <a:buNone/>
              <a:defRPr sz="4000" b="1" i="0" u="none" strike="noStrike" cap="none" baseline="0">
                <a:solidFill>
                  <a:srgbClr val="00387E"/>
                </a:solidFill>
                <a:latin typeface="Trebuchet MS"/>
                <a:ea typeface="Trebuchet MS"/>
                <a:cs typeface="Trebuchet MS"/>
                <a:sym typeface="Trebuchet MS"/>
              </a:defRPr>
            </a:lvl5pPr>
            <a:lvl6pPr marL="0" indent="254000" algn="l" rtl="0">
              <a:spcBef>
                <a:spcPts val="0"/>
              </a:spcBef>
              <a:buClr>
                <a:srgbClr val="00387E"/>
              </a:buClr>
              <a:buSzPct val="100000"/>
              <a:buFont typeface="Trebuchet MS"/>
              <a:buNone/>
              <a:defRPr sz="4000" b="1" i="0" u="none" strike="noStrike" cap="none" baseline="0">
                <a:solidFill>
                  <a:srgbClr val="00387E"/>
                </a:solidFill>
                <a:latin typeface="Trebuchet MS"/>
                <a:ea typeface="Trebuchet MS"/>
                <a:cs typeface="Trebuchet MS"/>
                <a:sym typeface="Trebuchet MS"/>
              </a:defRPr>
            </a:lvl6pPr>
            <a:lvl7pPr marL="0" indent="254000" algn="l" rtl="0">
              <a:spcBef>
                <a:spcPts val="0"/>
              </a:spcBef>
              <a:buClr>
                <a:srgbClr val="00387E"/>
              </a:buClr>
              <a:buSzPct val="100000"/>
              <a:buFont typeface="Trebuchet MS"/>
              <a:buNone/>
              <a:defRPr sz="4000" b="1" i="0" u="none" strike="noStrike" cap="none" baseline="0">
                <a:solidFill>
                  <a:srgbClr val="00387E"/>
                </a:solidFill>
                <a:latin typeface="Trebuchet MS"/>
                <a:ea typeface="Trebuchet MS"/>
                <a:cs typeface="Trebuchet MS"/>
                <a:sym typeface="Trebuchet MS"/>
              </a:defRPr>
            </a:lvl7pPr>
            <a:lvl8pPr marL="0" indent="254000" algn="l" rtl="0">
              <a:spcBef>
                <a:spcPts val="0"/>
              </a:spcBef>
              <a:buClr>
                <a:srgbClr val="00387E"/>
              </a:buClr>
              <a:buSzPct val="100000"/>
              <a:buFont typeface="Trebuchet MS"/>
              <a:buNone/>
              <a:defRPr sz="4000" b="1" i="0" u="none" strike="noStrike" cap="none" baseline="0">
                <a:solidFill>
                  <a:srgbClr val="00387E"/>
                </a:solidFill>
                <a:latin typeface="Trebuchet MS"/>
                <a:ea typeface="Trebuchet MS"/>
                <a:cs typeface="Trebuchet MS"/>
                <a:sym typeface="Trebuchet MS"/>
              </a:defRPr>
            </a:lvl8pPr>
            <a:lvl9pPr marL="0" indent="254000" algn="l" rtl="0">
              <a:spcBef>
                <a:spcPts val="0"/>
              </a:spcBef>
              <a:buClr>
                <a:srgbClr val="00387E"/>
              </a:buClr>
              <a:buSzPct val="100000"/>
              <a:buFont typeface="Trebuchet MS"/>
              <a:buNone/>
              <a:defRPr sz="4000" b="1" i="0" u="none" strike="noStrike" cap="none" baseline="0">
                <a:solidFill>
                  <a:srgbClr val="00387E"/>
                </a:solidFill>
                <a:latin typeface="Trebuchet MS"/>
                <a:ea typeface="Trebuchet MS"/>
                <a:cs typeface="Trebuchet MS"/>
                <a:sym typeface="Trebuchet MS"/>
              </a:defRPr>
            </a:lvl9pPr>
          </a:lstStyle>
          <a:p>
            <a:endParaRPr/>
          </a:p>
        </p:txBody>
      </p:sp>
      <p:sp>
        <p:nvSpPr>
          <p:cNvPr id="6" name="Shape 6"/>
          <p:cNvSpPr txBox="1">
            <a:spLocks noGrp="1"/>
          </p:cNvSpPr>
          <p:nvPr>
            <p:ph type="body" idx="1"/>
          </p:nvPr>
        </p:nvSpPr>
        <p:spPr>
          <a:xfrm>
            <a:off x="457200" y="1727200"/>
            <a:ext cx="8229600" cy="4526100"/>
          </a:xfrm>
          <a:prstGeom prst="rect">
            <a:avLst/>
          </a:prstGeom>
          <a:noFill/>
          <a:ln>
            <a:noFill/>
          </a:ln>
        </p:spPr>
        <p:txBody>
          <a:bodyPr lIns="91425" tIns="91425" rIns="91425" bIns="91425" anchor="t" anchorCtr="0"/>
          <a:lstStyle>
            <a:lvl1pPr marL="342900" indent="-342900" algn="l" rtl="0">
              <a:spcBef>
                <a:spcPts val="0"/>
              </a:spcBef>
              <a:buClr>
                <a:schemeClr val="dk2"/>
              </a:buClr>
              <a:buSzPct val="166666"/>
              <a:buFont typeface="Arial"/>
              <a:buChar char="•"/>
              <a:defRPr sz="3200" b="0" i="0" u="none" strike="noStrike" cap="none" baseline="0">
                <a:solidFill>
                  <a:schemeClr val="dk2"/>
                </a:solidFill>
                <a:latin typeface="Trebuchet MS"/>
                <a:ea typeface="Trebuchet MS"/>
                <a:cs typeface="Trebuchet MS"/>
                <a:sym typeface="Trebuchet MS"/>
              </a:defRPr>
            </a:lvl1pPr>
            <a:lvl2pPr marL="742950" indent="-285750" algn="l" rtl="0">
              <a:spcBef>
                <a:spcPts val="560"/>
              </a:spcBef>
              <a:buClr>
                <a:schemeClr val="dk2"/>
              </a:buClr>
              <a:buSzPct val="100000"/>
              <a:buFont typeface="Courier New"/>
              <a:buChar char="o"/>
              <a:defRPr sz="2800" b="0" i="0" u="none" strike="noStrike" cap="none" baseline="0">
                <a:solidFill>
                  <a:schemeClr val="dk2"/>
                </a:solidFill>
                <a:latin typeface="Trebuchet MS"/>
                <a:ea typeface="Trebuchet MS"/>
                <a:cs typeface="Trebuchet MS"/>
                <a:sym typeface="Trebuchet MS"/>
              </a:defRPr>
            </a:lvl2pPr>
            <a:lvl3pPr marL="1143000" indent="-228600" algn="l" rtl="0">
              <a:spcBef>
                <a:spcPts val="480"/>
              </a:spcBef>
              <a:buClr>
                <a:schemeClr val="dk2"/>
              </a:buClr>
              <a:buSzPct val="100000"/>
              <a:buFont typeface="Wingdings"/>
              <a:buChar char="§"/>
              <a:defRPr sz="2400" b="0" i="0" u="none" strike="noStrike" cap="none" baseline="0">
                <a:solidFill>
                  <a:schemeClr val="dk2"/>
                </a:solidFill>
                <a:latin typeface="Trebuchet MS"/>
                <a:ea typeface="Trebuchet MS"/>
                <a:cs typeface="Trebuchet MS"/>
                <a:sym typeface="Trebuchet MS"/>
              </a:defRPr>
            </a:lvl3pPr>
            <a:lvl4pPr marL="1600200" indent="-228600" algn="l" rtl="0">
              <a:spcBef>
                <a:spcPts val="400"/>
              </a:spcBef>
              <a:buClr>
                <a:schemeClr val="dk2"/>
              </a:buClr>
              <a:buSzPct val="166666"/>
              <a:buFont typeface="Arial"/>
              <a:buChar char="•"/>
              <a:defRPr sz="2000" b="0" i="0" u="none" strike="noStrike" cap="none" baseline="0">
                <a:solidFill>
                  <a:schemeClr val="dk2"/>
                </a:solidFill>
                <a:latin typeface="Trebuchet MS"/>
                <a:ea typeface="Trebuchet MS"/>
                <a:cs typeface="Trebuchet MS"/>
                <a:sym typeface="Trebuchet MS"/>
              </a:defRPr>
            </a:lvl4pPr>
            <a:lvl5pPr marL="2057400" indent="-228600" algn="l" rtl="0">
              <a:spcBef>
                <a:spcPts val="400"/>
              </a:spcBef>
              <a:buClr>
                <a:schemeClr val="dk2"/>
              </a:buClr>
              <a:buSzPct val="100000"/>
              <a:buFont typeface="Courier New"/>
              <a:buChar char="o"/>
              <a:defRPr sz="2000" b="0" i="0" u="none" strike="noStrike" cap="none" baseline="0">
                <a:solidFill>
                  <a:schemeClr val="dk2"/>
                </a:solidFill>
                <a:latin typeface="Trebuchet MS"/>
                <a:ea typeface="Trebuchet MS"/>
                <a:cs typeface="Trebuchet MS"/>
                <a:sym typeface="Trebuchet MS"/>
              </a:defRPr>
            </a:lvl5pPr>
            <a:lvl6pPr marL="2514600" indent="-228600" algn="l" rtl="0">
              <a:spcBef>
                <a:spcPts val="400"/>
              </a:spcBef>
              <a:buClr>
                <a:schemeClr val="dk2"/>
              </a:buClr>
              <a:buSzPct val="100000"/>
              <a:buFont typeface="Wingdings"/>
              <a:buChar char="§"/>
              <a:defRPr sz="2000" b="0" i="0" u="none" strike="noStrike" cap="none" baseline="0">
                <a:solidFill>
                  <a:schemeClr val="dk2"/>
                </a:solidFill>
                <a:latin typeface="Trebuchet MS"/>
                <a:ea typeface="Trebuchet MS"/>
                <a:cs typeface="Trebuchet MS"/>
                <a:sym typeface="Trebuchet MS"/>
              </a:defRPr>
            </a:lvl6pPr>
            <a:lvl7pPr marL="2971800" indent="-228600" algn="l" rtl="0">
              <a:spcBef>
                <a:spcPts val="400"/>
              </a:spcBef>
              <a:buClr>
                <a:schemeClr val="dk2"/>
              </a:buClr>
              <a:buSzPct val="166666"/>
              <a:buFont typeface="Arial"/>
              <a:buChar char="•"/>
              <a:defRPr sz="2000" b="0" i="0" u="none" strike="noStrike" cap="none" baseline="0">
                <a:solidFill>
                  <a:schemeClr val="dk2"/>
                </a:solidFill>
                <a:latin typeface="Trebuchet MS"/>
                <a:ea typeface="Trebuchet MS"/>
                <a:cs typeface="Trebuchet MS"/>
                <a:sym typeface="Trebuchet MS"/>
              </a:defRPr>
            </a:lvl7pPr>
            <a:lvl8pPr marL="3429000" indent="-228600" algn="l" rtl="0">
              <a:spcBef>
                <a:spcPts val="400"/>
              </a:spcBef>
              <a:buClr>
                <a:schemeClr val="dk2"/>
              </a:buClr>
              <a:buSzPct val="100000"/>
              <a:buFont typeface="Courier New"/>
              <a:buChar char="o"/>
              <a:defRPr sz="2000" b="0" i="0" u="none" strike="noStrike" cap="none" baseline="0">
                <a:solidFill>
                  <a:schemeClr val="dk2"/>
                </a:solidFill>
                <a:latin typeface="Trebuchet MS"/>
                <a:ea typeface="Trebuchet MS"/>
                <a:cs typeface="Trebuchet MS"/>
                <a:sym typeface="Trebuchet MS"/>
              </a:defRPr>
            </a:lvl8pPr>
            <a:lvl9pPr marL="3886200" indent="-228600" algn="l" rtl="0">
              <a:spcBef>
                <a:spcPts val="400"/>
              </a:spcBef>
              <a:buClr>
                <a:schemeClr val="dk2"/>
              </a:buClr>
              <a:buSzPct val="100000"/>
              <a:buFont typeface="Wingdings"/>
              <a:buChar char="§"/>
              <a:defRPr sz="2000" b="0" i="0" u="none" strike="noStrike" cap="none" baseline="0">
                <a:solidFill>
                  <a:schemeClr val="dk2"/>
                </a:solidFill>
                <a:latin typeface="Trebuchet MS"/>
                <a:ea typeface="Trebuchet MS"/>
                <a:cs typeface="Trebuchet MS"/>
                <a:sym typeface="Trebuchet MS"/>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Shape 40"/>
        <p:cNvGrpSpPr/>
        <p:nvPr/>
      </p:nvGrpSpPr>
      <p:grpSpPr>
        <a:xfrm>
          <a:off x="0" y="0"/>
          <a:ext cx="0" cy="0"/>
          <a:chOff x="0" y="0"/>
          <a:chExt cx="0" cy="0"/>
        </a:xfrm>
      </p:grpSpPr>
      <p:sp>
        <p:nvSpPr>
          <p:cNvPr id="41" name="Shape 41"/>
          <p:cNvSpPr txBox="1">
            <a:spLocks noGrp="1"/>
          </p:cNvSpPr>
          <p:nvPr>
            <p:ph type="ctrTitle"/>
          </p:nvPr>
        </p:nvSpPr>
        <p:spPr>
          <a:xfrm>
            <a:off x="1082040" y="1656080"/>
            <a:ext cx="7050900" cy="1470000"/>
          </a:xfrm>
          <a:prstGeom prst="rect">
            <a:avLst/>
          </a:prstGeom>
        </p:spPr>
        <p:txBody>
          <a:bodyPr lIns="91425" tIns="91425" rIns="91425" bIns="91425" anchor="b" anchorCtr="0">
            <a:spAutoFit/>
          </a:bodyPr>
          <a:lstStyle/>
          <a:p>
            <a:pPr lvl="0" algn="ctr" rtl="0">
              <a:buNone/>
            </a:pPr>
            <a:r>
              <a:rPr lang="en"/>
              <a:t>Social Media</a:t>
            </a:r>
          </a:p>
          <a:p>
            <a:pPr lvl="0" algn="ctr" rtl="0">
              <a:buNone/>
            </a:pPr>
            <a:r>
              <a:rPr lang="en"/>
              <a:t> and the School</a:t>
            </a:r>
          </a:p>
        </p:txBody>
      </p:sp>
      <p:sp>
        <p:nvSpPr>
          <p:cNvPr id="42" name="Shape 42"/>
          <p:cNvSpPr txBox="1">
            <a:spLocks noGrp="1"/>
          </p:cNvSpPr>
          <p:nvPr>
            <p:ph type="subTitle" idx="1"/>
          </p:nvPr>
        </p:nvSpPr>
        <p:spPr>
          <a:xfrm>
            <a:off x="1082040" y="3230880"/>
            <a:ext cx="7035899" cy="925499"/>
          </a:xfrm>
          <a:prstGeom prst="rect">
            <a:avLst/>
          </a:prstGeom>
        </p:spPr>
        <p:txBody>
          <a:bodyPr lIns="91425" tIns="91425" rIns="91425" bIns="91425" anchor="t" anchorCtr="0">
            <a:spAutoFit/>
          </a:bodyPr>
          <a:lstStyle/>
          <a:p>
            <a:pPr lvl="0" algn="ctr" rtl="0">
              <a:buNone/>
            </a:pPr>
            <a:r>
              <a:rPr lang="en"/>
              <a:t>by Lori Lieberman, Susan Robertson,</a:t>
            </a:r>
          </a:p>
          <a:p>
            <a:pPr algn="ctr">
              <a:buNone/>
            </a:pPr>
            <a:r>
              <a:rPr lang="en"/>
              <a:t>and Mary-Catherine McElroy-Fuchs</a:t>
            </a:r>
          </a:p>
        </p:txBody>
      </p:sp>
    </p:spTree>
  </p:cSld>
  <p:clrMapOvr>
    <a:masterClrMapping/>
  </p:clrMapOvr>
  <p:transition spd="slow">
    <p:cut/>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Shape 46"/>
        <p:cNvGrpSpPr/>
        <p:nvPr/>
      </p:nvGrpSpPr>
      <p:grpSpPr>
        <a:xfrm>
          <a:off x="0" y="0"/>
          <a:ext cx="0" cy="0"/>
          <a:chOff x="0" y="0"/>
          <a:chExt cx="0" cy="0"/>
        </a:xfrm>
      </p:grpSpPr>
      <p:sp>
        <p:nvSpPr>
          <p:cNvPr id="47" name="Shape 47"/>
          <p:cNvSpPr txBox="1">
            <a:spLocks noGrp="1"/>
          </p:cNvSpPr>
          <p:nvPr>
            <p:ph type="body" idx="1"/>
          </p:nvPr>
        </p:nvSpPr>
        <p:spPr>
          <a:xfrm>
            <a:off x="457200" y="1658990"/>
            <a:ext cx="8229600" cy="4840199"/>
          </a:xfrm>
          <a:prstGeom prst="rect">
            <a:avLst/>
          </a:prstGeom>
        </p:spPr>
        <p:txBody>
          <a:bodyPr lIns="91425" tIns="91425" rIns="91425" bIns="91425" anchor="t" anchorCtr="0">
            <a:spAutoFit/>
          </a:bodyPr>
          <a:lstStyle/>
          <a:p>
            <a:pPr marL="457200" lvl="0" indent="-406400" rtl="0">
              <a:buClr>
                <a:schemeClr val="dk2"/>
              </a:buClr>
              <a:buSzPct val="166666"/>
              <a:buFont typeface="Arial"/>
              <a:buChar char="•"/>
            </a:pPr>
            <a:r>
              <a:rPr lang="en" sz="2800" b="1"/>
              <a:t>Traditional communication methods in reaching students and parents are no longer working.</a:t>
            </a:r>
          </a:p>
          <a:p>
            <a:pPr marL="457200" lvl="0" indent="-406400" rtl="0">
              <a:buClr>
                <a:schemeClr val="dk2"/>
              </a:buClr>
              <a:buSzPct val="166666"/>
              <a:buFont typeface="Arial"/>
              <a:buChar char="•"/>
            </a:pPr>
            <a:r>
              <a:rPr lang="en" sz="2800" b="1"/>
              <a:t>Online media allows for timely distribution </a:t>
            </a:r>
          </a:p>
          <a:p>
            <a:pPr lvl="0" indent="457200" rtl="0">
              <a:buNone/>
            </a:pPr>
            <a:r>
              <a:rPr lang="en" sz="2800" b="1"/>
              <a:t>of information.</a:t>
            </a:r>
          </a:p>
          <a:p>
            <a:pPr marL="457200" lvl="0" indent="-406400" rtl="0">
              <a:buClr>
                <a:schemeClr val="dk2"/>
              </a:buClr>
              <a:buSzPct val="166666"/>
              <a:buFont typeface="Arial"/>
              <a:buChar char="•"/>
            </a:pPr>
            <a:r>
              <a:rPr lang="en" sz="2800" b="1"/>
              <a:t>Convenience - we are communicating with Facebook and Twitter anyway!</a:t>
            </a:r>
          </a:p>
          <a:p>
            <a:pPr marL="457200" lvl="0" indent="-406400" rtl="0">
              <a:buClr>
                <a:schemeClr val="dk2"/>
              </a:buClr>
              <a:buSzPct val="166666"/>
              <a:buFont typeface="Arial"/>
              <a:buChar char="•"/>
            </a:pPr>
            <a:r>
              <a:rPr lang="en" sz="2800" b="1"/>
              <a:t>Easy connectivity to online teaching tools.</a:t>
            </a:r>
          </a:p>
          <a:p>
            <a:pPr marL="457200" lvl="0" indent="-406400">
              <a:buClr>
                <a:schemeClr val="dk2"/>
              </a:buClr>
              <a:buSzPct val="166666"/>
              <a:buFont typeface="Arial"/>
              <a:buChar char="•"/>
            </a:pPr>
            <a:r>
              <a:rPr lang="en" sz="2800" b="1"/>
              <a:t>It's free!</a:t>
            </a:r>
          </a:p>
        </p:txBody>
      </p:sp>
      <p:sp>
        <p:nvSpPr>
          <p:cNvPr id="48" name="Shape 48"/>
          <p:cNvSpPr txBox="1">
            <a:spLocks noGrp="1"/>
          </p:cNvSpPr>
          <p:nvPr>
            <p:ph type="title"/>
          </p:nvPr>
        </p:nvSpPr>
        <p:spPr>
          <a:xfrm>
            <a:off x="457200" y="274637"/>
            <a:ext cx="8229600" cy="1325700"/>
          </a:xfrm>
          <a:prstGeom prst="rect">
            <a:avLst/>
          </a:prstGeom>
        </p:spPr>
        <p:txBody>
          <a:bodyPr lIns="91425" tIns="91425" rIns="91425" bIns="91425" anchor="b" anchorCtr="0">
            <a:spAutoFit/>
          </a:bodyPr>
          <a:lstStyle/>
          <a:p>
            <a:pPr lvl="0" algn="ctr" rtl="0">
              <a:buNone/>
            </a:pPr>
            <a:r>
              <a:rPr lang="en"/>
              <a:t>Why School Staff Use</a:t>
            </a:r>
          </a:p>
          <a:p>
            <a:pPr algn="ctr">
              <a:buNone/>
            </a:pPr>
            <a:r>
              <a:rPr lang="en"/>
              <a:t>Social Media?</a:t>
            </a:r>
          </a:p>
        </p:txBody>
      </p:sp>
      <p:sp>
        <p:nvSpPr>
          <p:cNvPr id="49" name="Shape 49"/>
          <p:cNvSpPr txBox="1"/>
          <p:nvPr/>
        </p:nvSpPr>
        <p:spPr>
          <a:xfrm>
            <a:off x="1778475" y="274637"/>
            <a:ext cx="3657600" cy="457200"/>
          </a:xfrm>
          <a:prstGeom prst="rect">
            <a:avLst/>
          </a:prstGeom>
          <a:noFill/>
        </p:spPr>
        <p:txBody>
          <a:bodyPr lIns="91425" tIns="91425" rIns="91425" bIns="91425" anchor="t" anchorCtr="0">
            <a:spAutoFit/>
          </a:bodyPr>
          <a:lstStyle/>
          <a:p>
            <a:endParaRPr/>
          </a:p>
        </p:txBody>
      </p:sp>
    </p:spTree>
  </p:cSld>
  <p:clrMapOvr>
    <a:masterClrMapping/>
  </p:clrMapOvr>
  <p:transition spd="slow">
    <p:cut/>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Shape 53"/>
        <p:cNvGrpSpPr/>
        <p:nvPr/>
      </p:nvGrpSpPr>
      <p:grpSpPr>
        <a:xfrm>
          <a:off x="0" y="0"/>
          <a:ext cx="0" cy="0"/>
          <a:chOff x="0" y="0"/>
          <a:chExt cx="0" cy="0"/>
        </a:xfrm>
      </p:grpSpPr>
      <p:sp>
        <p:nvSpPr>
          <p:cNvPr id="54" name="Shape 54"/>
          <p:cNvSpPr txBox="1">
            <a:spLocks noGrp="1"/>
          </p:cNvSpPr>
          <p:nvPr>
            <p:ph type="title"/>
          </p:nvPr>
        </p:nvSpPr>
        <p:spPr>
          <a:xfrm>
            <a:off x="457200" y="274637"/>
            <a:ext cx="8229600" cy="1325700"/>
          </a:xfrm>
          <a:prstGeom prst="rect">
            <a:avLst/>
          </a:prstGeom>
        </p:spPr>
        <p:txBody>
          <a:bodyPr lIns="91425" tIns="91425" rIns="91425" bIns="91425" anchor="b" anchorCtr="0">
            <a:spAutoFit/>
          </a:bodyPr>
          <a:lstStyle/>
          <a:p>
            <a:pPr algn="ctr">
              <a:buNone/>
            </a:pPr>
            <a:r>
              <a:rPr lang="en"/>
              <a:t>Various Social Media Formats used by Educators include: </a:t>
            </a:r>
          </a:p>
        </p:txBody>
      </p:sp>
      <p:sp>
        <p:nvSpPr>
          <p:cNvPr id="55" name="Shape 55"/>
          <p:cNvSpPr txBox="1"/>
          <p:nvPr/>
        </p:nvSpPr>
        <p:spPr>
          <a:xfrm>
            <a:off x="398475" y="1782650"/>
            <a:ext cx="8430900" cy="4844699"/>
          </a:xfrm>
          <a:prstGeom prst="rect">
            <a:avLst/>
          </a:prstGeom>
          <a:noFill/>
        </p:spPr>
        <p:txBody>
          <a:bodyPr lIns="91425" tIns="91425" rIns="91425" bIns="91425" anchor="t" anchorCtr="0">
            <a:spAutoFit/>
          </a:bodyPr>
          <a:lstStyle/>
          <a:p>
            <a:pPr marL="457200" lvl="0" indent="-317500" algn="ctr" rtl="0">
              <a:buClr>
                <a:srgbClr val="000000"/>
              </a:buClr>
              <a:buSzPct val="97222"/>
              <a:buFont typeface="Arial"/>
              <a:buChar char="•"/>
            </a:pPr>
            <a:r>
              <a:rPr lang="en" sz="2400" b="1"/>
              <a:t>YouTube</a:t>
            </a:r>
          </a:p>
          <a:p>
            <a:pPr marL="457200" lvl="0" indent="-317500" algn="ctr" rtl="0">
              <a:buClr>
                <a:srgbClr val="000000"/>
              </a:buClr>
              <a:buSzPct val="97222"/>
              <a:buFont typeface="Arial"/>
              <a:buChar char="•"/>
            </a:pPr>
            <a:r>
              <a:rPr lang="en" sz="2400" b="1"/>
              <a:t>Facebook</a:t>
            </a:r>
          </a:p>
          <a:p>
            <a:pPr marL="457200" lvl="0" indent="-317500" algn="ctr" rtl="0">
              <a:buClr>
                <a:srgbClr val="000000"/>
              </a:buClr>
              <a:buSzPct val="97222"/>
              <a:buFont typeface="Arial"/>
              <a:buChar char="•"/>
            </a:pPr>
            <a:r>
              <a:rPr lang="en" sz="2400" b="1"/>
              <a:t>Blogs</a:t>
            </a:r>
          </a:p>
          <a:p>
            <a:pPr marL="457200" lvl="0" indent="-317500" algn="ctr" rtl="0">
              <a:buClr>
                <a:srgbClr val="000000"/>
              </a:buClr>
              <a:buSzPct val="97222"/>
              <a:buFont typeface="Arial"/>
              <a:buChar char="•"/>
            </a:pPr>
            <a:r>
              <a:rPr lang="en" sz="2400" b="1"/>
              <a:t>LinkedIn</a:t>
            </a:r>
          </a:p>
          <a:p>
            <a:pPr marL="457200" lvl="0" indent="-317500" algn="ctr" rtl="0">
              <a:buClr>
                <a:srgbClr val="000000"/>
              </a:buClr>
              <a:buSzPct val="97222"/>
              <a:buFont typeface="Arial"/>
              <a:buChar char="•"/>
            </a:pPr>
            <a:r>
              <a:rPr lang="en" sz="2400" b="1"/>
              <a:t>Wikis</a:t>
            </a:r>
          </a:p>
          <a:p>
            <a:pPr marL="457200" lvl="0" indent="-317500" algn="ctr" rtl="0">
              <a:buClr>
                <a:srgbClr val="000000"/>
              </a:buClr>
              <a:buSzPct val="97222"/>
              <a:buFont typeface="Arial"/>
              <a:buChar char="•"/>
            </a:pPr>
            <a:r>
              <a:rPr lang="en" sz="2400" b="1"/>
              <a:t>Twitter</a:t>
            </a:r>
          </a:p>
          <a:p>
            <a:pPr marL="457200" lvl="0" indent="-317500" algn="ctr" rtl="0">
              <a:buClr>
                <a:srgbClr val="000000"/>
              </a:buClr>
              <a:buSzPct val="97222"/>
              <a:buFont typeface="Arial"/>
              <a:buChar char="•"/>
            </a:pPr>
            <a:r>
              <a:rPr lang="en" sz="2400" b="1"/>
              <a:t>Flickr</a:t>
            </a:r>
          </a:p>
          <a:p>
            <a:pPr marL="457200" lvl="0" indent="-317500" algn="ctr" rtl="0">
              <a:buClr>
                <a:srgbClr val="000000"/>
              </a:buClr>
              <a:buSzPct val="97222"/>
              <a:buFont typeface="Arial"/>
              <a:buChar char="•"/>
            </a:pPr>
            <a:r>
              <a:rPr lang="en" sz="2400" b="1"/>
              <a:t>Slideshare</a:t>
            </a:r>
          </a:p>
          <a:p>
            <a:pPr marL="457200" lvl="0" indent="-317500" algn="ctr" rtl="0">
              <a:buClr>
                <a:srgbClr val="000000"/>
              </a:buClr>
              <a:buSzPct val="97222"/>
              <a:buFont typeface="Arial"/>
              <a:buChar char="•"/>
            </a:pPr>
            <a:r>
              <a:rPr lang="en" sz="2400" b="1"/>
              <a:t>MySpace</a:t>
            </a:r>
          </a:p>
          <a:p>
            <a:pPr marL="457200" lvl="0" indent="-317500" algn="ctr" rtl="0">
              <a:buClr>
                <a:srgbClr val="000000"/>
              </a:buClr>
              <a:buSzPct val="97222"/>
              <a:buFont typeface="Arial"/>
              <a:buChar char="•"/>
            </a:pPr>
            <a:r>
              <a:rPr lang="en" sz="2400" b="1"/>
              <a:t>Pinterest</a:t>
            </a:r>
          </a:p>
          <a:p>
            <a:pPr marL="457200" lvl="0" indent="-317500" algn="ctr" rtl="0">
              <a:buClr>
                <a:srgbClr val="000000"/>
              </a:buClr>
              <a:buSzPct val="97222"/>
              <a:buFont typeface="Arial"/>
              <a:buChar char="•"/>
            </a:pPr>
            <a:r>
              <a:rPr lang="en" sz="2400" b="1"/>
              <a:t>Tumblr</a:t>
            </a:r>
          </a:p>
          <a:p>
            <a:pPr marL="457200" lvl="0" indent="-317500" algn="ctr" rtl="0">
              <a:buClr>
                <a:srgbClr val="000000"/>
              </a:buClr>
              <a:buSzPct val="97222"/>
              <a:buFont typeface="Arial"/>
              <a:buChar char="•"/>
            </a:pPr>
            <a:r>
              <a:rPr lang="en" sz="2400" b="1"/>
              <a:t>Texting</a:t>
            </a:r>
          </a:p>
        </p:txBody>
      </p:sp>
    </p:spTree>
  </p:cSld>
  <p:clrMapOvr>
    <a:masterClrMapping/>
  </p:clrMapOvr>
  <p:transition spd="slow">
    <p:cut/>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Shape 59"/>
        <p:cNvGrpSpPr/>
        <p:nvPr/>
      </p:nvGrpSpPr>
      <p:grpSpPr>
        <a:xfrm>
          <a:off x="0" y="0"/>
          <a:ext cx="0" cy="0"/>
          <a:chOff x="0" y="0"/>
          <a:chExt cx="0" cy="0"/>
        </a:xfrm>
      </p:grpSpPr>
      <p:sp>
        <p:nvSpPr>
          <p:cNvPr id="60" name="Shape 60"/>
          <p:cNvSpPr txBox="1">
            <a:spLocks noGrp="1"/>
          </p:cNvSpPr>
          <p:nvPr>
            <p:ph type="body" idx="1"/>
          </p:nvPr>
        </p:nvSpPr>
        <p:spPr>
          <a:xfrm>
            <a:off x="457200" y="1582780"/>
            <a:ext cx="8229600" cy="4916400"/>
          </a:xfrm>
          <a:prstGeom prst="rect">
            <a:avLst/>
          </a:prstGeom>
        </p:spPr>
        <p:txBody>
          <a:bodyPr lIns="91425" tIns="91425" rIns="91425" bIns="91425" anchor="t" anchorCtr="0">
            <a:spAutoFit/>
          </a:bodyPr>
          <a:lstStyle/>
          <a:p>
            <a:pPr marL="457200" lvl="0" indent="-406400" rtl="0">
              <a:buClr>
                <a:schemeClr val="dk2"/>
              </a:buClr>
              <a:buSzPct val="166666"/>
              <a:buFont typeface="Arial"/>
              <a:buChar char="•"/>
            </a:pPr>
            <a:r>
              <a:rPr lang="en" sz="2800"/>
              <a:t>Keep your administrators informed of your school-related social networking site (safety and privacy)</a:t>
            </a:r>
          </a:p>
          <a:p>
            <a:pPr marL="457200" lvl="0" indent="-406400" rtl="0">
              <a:buClr>
                <a:schemeClr val="dk2"/>
              </a:buClr>
              <a:buSzPct val="166666"/>
              <a:buFont typeface="Arial"/>
              <a:buChar char="•"/>
            </a:pPr>
            <a:r>
              <a:rPr lang="en" sz="2800"/>
              <a:t>Nothing you do online is private</a:t>
            </a:r>
          </a:p>
          <a:p>
            <a:pPr marL="457200" lvl="0" indent="-406400" rtl="0">
              <a:buClr>
                <a:schemeClr val="dk2"/>
              </a:buClr>
              <a:buSzPct val="166666"/>
              <a:buFont typeface="Arial"/>
              <a:buChar char="•"/>
            </a:pPr>
            <a:r>
              <a:rPr lang="en" sz="2800"/>
              <a:t>Kids look to adults to set clear boundaries in person and online</a:t>
            </a:r>
          </a:p>
          <a:p>
            <a:pPr marL="457200" lvl="0" indent="-406400" rtl="0">
              <a:buClr>
                <a:schemeClr val="dk2"/>
              </a:buClr>
              <a:buSzPct val="166666"/>
              <a:buFont typeface="Arial"/>
              <a:buChar char="•"/>
            </a:pPr>
            <a:r>
              <a:rPr lang="en" sz="2800"/>
              <a:t>Friend students? Parents?</a:t>
            </a:r>
          </a:p>
          <a:p>
            <a:pPr marL="457200" lvl="0" indent="-406400" rtl="0">
              <a:buClr>
                <a:schemeClr val="dk2"/>
              </a:buClr>
              <a:buSzPct val="166666"/>
              <a:buFont typeface="Arial"/>
              <a:buChar char="•"/>
            </a:pPr>
            <a:r>
              <a:rPr lang="en" sz="2800"/>
              <a:t>40 districts nationwide have social media policies.</a:t>
            </a:r>
          </a:p>
          <a:p>
            <a:pPr marL="457200" lvl="0" indent="-406400">
              <a:buClr>
                <a:schemeClr val="dk2"/>
              </a:buClr>
              <a:buSzPct val="166666"/>
              <a:buFont typeface="Arial"/>
              <a:buChar char="•"/>
            </a:pPr>
            <a:r>
              <a:rPr lang="en" sz="2800"/>
              <a:t>Teach students digital citizenship </a:t>
            </a:r>
          </a:p>
        </p:txBody>
      </p:sp>
      <p:sp>
        <p:nvSpPr>
          <p:cNvPr id="61" name="Shape 61"/>
          <p:cNvSpPr txBox="1">
            <a:spLocks noGrp="1"/>
          </p:cNvSpPr>
          <p:nvPr>
            <p:ph type="title"/>
          </p:nvPr>
        </p:nvSpPr>
        <p:spPr>
          <a:xfrm>
            <a:off x="457200" y="152712"/>
            <a:ext cx="8229600" cy="1325700"/>
          </a:xfrm>
          <a:prstGeom prst="rect">
            <a:avLst/>
          </a:prstGeom>
        </p:spPr>
        <p:txBody>
          <a:bodyPr lIns="91425" tIns="91425" rIns="91425" bIns="91425" anchor="b" anchorCtr="0">
            <a:spAutoFit/>
          </a:bodyPr>
          <a:lstStyle/>
          <a:p>
            <a:pPr lvl="0" algn="ctr" rtl="0">
              <a:buNone/>
            </a:pPr>
            <a:r>
              <a:rPr lang="en"/>
              <a:t>How to use Social Media </a:t>
            </a:r>
          </a:p>
          <a:p>
            <a:pPr lvl="0" algn="ctr" rtl="0">
              <a:buNone/>
            </a:pPr>
            <a:r>
              <a:rPr lang="en"/>
              <a:t>as a Teacher</a:t>
            </a:r>
          </a:p>
        </p:txBody>
      </p:sp>
    </p:spTree>
  </p:cSld>
  <p:clrMapOvr>
    <a:masterClrMapping/>
  </p:clrMapOvr>
  <p:transition spd="slow">
    <p:cut/>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Shape 65"/>
        <p:cNvGrpSpPr/>
        <p:nvPr/>
      </p:nvGrpSpPr>
      <p:grpSpPr>
        <a:xfrm>
          <a:off x="0" y="0"/>
          <a:ext cx="0" cy="0"/>
          <a:chOff x="0" y="0"/>
          <a:chExt cx="0" cy="0"/>
        </a:xfrm>
      </p:grpSpPr>
      <p:sp>
        <p:nvSpPr>
          <p:cNvPr id="66" name="Shape 66"/>
          <p:cNvSpPr txBox="1">
            <a:spLocks noGrp="1"/>
          </p:cNvSpPr>
          <p:nvPr>
            <p:ph type="body" idx="1"/>
          </p:nvPr>
        </p:nvSpPr>
        <p:spPr>
          <a:xfrm>
            <a:off x="457200" y="1658990"/>
            <a:ext cx="8229600" cy="4840199"/>
          </a:xfrm>
          <a:prstGeom prst="rect">
            <a:avLst/>
          </a:prstGeom>
        </p:spPr>
        <p:txBody>
          <a:bodyPr lIns="91425" tIns="91425" rIns="91425" bIns="91425" anchor="t" anchorCtr="0">
            <a:spAutoFit/>
          </a:bodyPr>
          <a:lstStyle/>
          <a:p>
            <a:pPr marL="457200" lvl="0" indent="-406400" rtl="0">
              <a:buClr>
                <a:schemeClr val="dk2"/>
              </a:buClr>
              <a:buSzPct val="166666"/>
              <a:buFont typeface="Arial"/>
              <a:buChar char="•"/>
            </a:pPr>
            <a:r>
              <a:rPr lang="en" sz="2800"/>
              <a:t>Three teachers and two administrators suspended in Florida over relationships with students that involved texting.</a:t>
            </a:r>
          </a:p>
          <a:p>
            <a:pPr marL="457200" lvl="0" indent="-406400" rtl="0">
              <a:buClr>
                <a:schemeClr val="dk2"/>
              </a:buClr>
              <a:buSzPct val="166666"/>
              <a:buFont typeface="Arial"/>
              <a:buChar char="•"/>
            </a:pPr>
            <a:r>
              <a:rPr lang="en" sz="2800"/>
              <a:t>Teacher at Catholic school fired for supporting student protest on Facebook.</a:t>
            </a:r>
          </a:p>
          <a:p>
            <a:pPr marL="457200" lvl="0" indent="-406400" rtl="0">
              <a:buClr>
                <a:schemeClr val="dk2"/>
              </a:buClr>
              <a:buSzPct val="166666"/>
              <a:buFont typeface="Arial"/>
              <a:buChar char="•"/>
            </a:pPr>
            <a:r>
              <a:rPr lang="en" sz="2800"/>
              <a:t>Teacher's aide fired for posting a picture of a co-worker on FB and then failing to comply with Superintendent's request to see her posting.</a:t>
            </a:r>
          </a:p>
        </p:txBody>
      </p:sp>
      <p:sp>
        <p:nvSpPr>
          <p:cNvPr id="67" name="Shape 67"/>
          <p:cNvSpPr txBox="1">
            <a:spLocks noGrp="1"/>
          </p:cNvSpPr>
          <p:nvPr>
            <p:ph type="title"/>
          </p:nvPr>
        </p:nvSpPr>
        <p:spPr>
          <a:xfrm>
            <a:off x="457200" y="274637"/>
            <a:ext cx="8229600" cy="1325700"/>
          </a:xfrm>
          <a:prstGeom prst="rect">
            <a:avLst/>
          </a:prstGeom>
        </p:spPr>
        <p:txBody>
          <a:bodyPr lIns="91425" tIns="91425" rIns="91425" bIns="91425" anchor="b" anchorCtr="0">
            <a:spAutoFit/>
          </a:bodyPr>
          <a:lstStyle/>
          <a:p>
            <a:pPr lvl="0" algn="ctr" rtl="0">
              <a:buNone/>
            </a:pPr>
            <a:r>
              <a:rPr lang="en"/>
              <a:t>Consequences of </a:t>
            </a:r>
          </a:p>
          <a:p>
            <a:pPr algn="ctr">
              <a:buNone/>
            </a:pPr>
            <a:r>
              <a:rPr lang="en"/>
              <a:t>inappropriate social media usage</a:t>
            </a:r>
          </a:p>
        </p:txBody>
      </p:sp>
    </p:spTree>
  </p:cSld>
  <p:clrMapOvr>
    <a:masterClrMapping/>
  </p:clrMapOvr>
  <p:transition spd="slow">
    <p:cu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Shape 71"/>
        <p:cNvGrpSpPr/>
        <p:nvPr/>
      </p:nvGrpSpPr>
      <p:grpSpPr>
        <a:xfrm>
          <a:off x="0" y="0"/>
          <a:ext cx="0" cy="0"/>
          <a:chOff x="0" y="0"/>
          <a:chExt cx="0" cy="0"/>
        </a:xfrm>
      </p:grpSpPr>
      <p:sp>
        <p:nvSpPr>
          <p:cNvPr id="72" name="Shape 72"/>
          <p:cNvSpPr txBox="1">
            <a:spLocks noGrp="1"/>
          </p:cNvSpPr>
          <p:nvPr>
            <p:ph type="body" idx="1"/>
          </p:nvPr>
        </p:nvSpPr>
        <p:spPr>
          <a:xfrm>
            <a:off x="457200" y="1658990"/>
            <a:ext cx="8229600" cy="4840199"/>
          </a:xfrm>
          <a:prstGeom prst="rect">
            <a:avLst/>
          </a:prstGeom>
        </p:spPr>
        <p:txBody>
          <a:bodyPr lIns="91425" tIns="91425" rIns="91425" bIns="91425" anchor="t" anchorCtr="0">
            <a:spAutoFit/>
          </a:bodyPr>
          <a:lstStyle/>
          <a:p>
            <a:pPr lvl="0" rtl="0">
              <a:buNone/>
            </a:pPr>
            <a:r>
              <a:rPr lang="en"/>
              <a:t>Social Networking Guidelines:</a:t>
            </a:r>
          </a:p>
          <a:p>
            <a:pPr marL="457200" lvl="0" indent="-431800" rtl="0">
              <a:buClr>
                <a:schemeClr val="dk2"/>
              </a:buClr>
              <a:buSzPct val="222222"/>
              <a:buFont typeface="Arial"/>
              <a:buChar char="•"/>
            </a:pPr>
            <a:r>
              <a:rPr lang="en" sz="2400"/>
              <a:t>Employees are personally responsible for the content they publish on blogs, wikis, etc... They should provide clear disclaimers that the views represented are that of the author alone and do not represent views of PPS.</a:t>
            </a:r>
          </a:p>
          <a:p>
            <a:pPr marL="457200" lvl="0" indent="-431800" rtl="0">
              <a:buClr>
                <a:schemeClr val="dk2"/>
              </a:buClr>
              <a:buSzPct val="222222"/>
              <a:buFont typeface="Arial"/>
              <a:buChar char="•"/>
            </a:pPr>
            <a:r>
              <a:rPr lang="en" sz="2400"/>
              <a:t>Be respectful to your organization, other employees, customers, partners, peers, and students.</a:t>
            </a:r>
          </a:p>
          <a:p>
            <a:pPr marL="457200" lvl="0" indent="-431800">
              <a:buClr>
                <a:schemeClr val="dk2"/>
              </a:buClr>
              <a:buSzPct val="222222"/>
              <a:buFont typeface="Arial"/>
              <a:buChar char="•"/>
            </a:pPr>
            <a:r>
              <a:rPr lang="en" sz="2400"/>
              <a:t>Your online presence reflects your organization</a:t>
            </a:r>
          </a:p>
        </p:txBody>
      </p:sp>
      <p:sp>
        <p:nvSpPr>
          <p:cNvPr id="73" name="Shape 73"/>
          <p:cNvSpPr txBox="1">
            <a:spLocks noGrp="1"/>
          </p:cNvSpPr>
          <p:nvPr>
            <p:ph type="title"/>
          </p:nvPr>
        </p:nvSpPr>
        <p:spPr>
          <a:xfrm>
            <a:off x="457200" y="274637"/>
            <a:ext cx="8229600" cy="1325700"/>
          </a:xfrm>
          <a:prstGeom prst="rect">
            <a:avLst/>
          </a:prstGeom>
        </p:spPr>
        <p:txBody>
          <a:bodyPr lIns="91425" tIns="91425" rIns="91425" bIns="91425" anchor="b" anchorCtr="0">
            <a:spAutoFit/>
          </a:bodyPr>
          <a:lstStyle/>
          <a:p>
            <a:pPr algn="ctr">
              <a:buNone/>
            </a:pPr>
            <a:r>
              <a:rPr lang="en"/>
              <a:t>Portland Public Schools</a:t>
            </a:r>
          </a:p>
        </p:txBody>
      </p:sp>
    </p:spTree>
  </p:cSld>
  <p:clrMapOvr>
    <a:masterClrMapping/>
  </p:clrMapOvr>
  <p:transition spd="slow">
    <p:cut/>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Shape 77"/>
        <p:cNvGrpSpPr/>
        <p:nvPr/>
      </p:nvGrpSpPr>
      <p:grpSpPr>
        <a:xfrm>
          <a:off x="0" y="0"/>
          <a:ext cx="0" cy="0"/>
          <a:chOff x="0" y="0"/>
          <a:chExt cx="0" cy="0"/>
        </a:xfrm>
      </p:grpSpPr>
      <p:sp>
        <p:nvSpPr>
          <p:cNvPr id="78" name="Shape 78"/>
          <p:cNvSpPr txBox="1">
            <a:spLocks noGrp="1"/>
          </p:cNvSpPr>
          <p:nvPr>
            <p:ph type="body" idx="1"/>
          </p:nvPr>
        </p:nvSpPr>
        <p:spPr>
          <a:xfrm>
            <a:off x="457200" y="1658990"/>
            <a:ext cx="8229600" cy="4840199"/>
          </a:xfrm>
          <a:prstGeom prst="rect">
            <a:avLst/>
          </a:prstGeom>
        </p:spPr>
        <p:txBody>
          <a:bodyPr lIns="91425" tIns="91425" rIns="91425" bIns="91425" anchor="t" anchorCtr="0">
            <a:spAutoFit/>
          </a:bodyPr>
          <a:lstStyle/>
          <a:p>
            <a:pPr lvl="0" rtl="0">
              <a:buNone/>
            </a:pPr>
            <a:r>
              <a:rPr lang="en" i="1"/>
              <a:t>facebook fan pages </a:t>
            </a:r>
            <a:r>
              <a:rPr lang="en"/>
              <a:t>are public information pages that can be created by teachers to communicate with students. </a:t>
            </a:r>
          </a:p>
          <a:p>
            <a:endParaRPr/>
          </a:p>
          <a:p>
            <a:pPr>
              <a:buNone/>
            </a:pPr>
            <a:r>
              <a:rPr lang="en" i="1"/>
              <a:t>facebook personal profiles</a:t>
            </a:r>
            <a:r>
              <a:rPr lang="en"/>
              <a:t>- are what individuals create to share details of their personal lives with viewers of their choice.</a:t>
            </a:r>
          </a:p>
        </p:txBody>
      </p:sp>
      <p:sp>
        <p:nvSpPr>
          <p:cNvPr id="79" name="Shape 79"/>
          <p:cNvSpPr txBox="1">
            <a:spLocks noGrp="1"/>
          </p:cNvSpPr>
          <p:nvPr>
            <p:ph type="title"/>
          </p:nvPr>
        </p:nvSpPr>
        <p:spPr>
          <a:xfrm>
            <a:off x="457200" y="274637"/>
            <a:ext cx="8229600" cy="1325700"/>
          </a:xfrm>
          <a:prstGeom prst="rect">
            <a:avLst/>
          </a:prstGeom>
        </p:spPr>
        <p:txBody>
          <a:bodyPr lIns="91425" tIns="91425" rIns="91425" bIns="91425" anchor="b" anchorCtr="0">
            <a:spAutoFit/>
          </a:bodyPr>
          <a:lstStyle/>
          <a:p>
            <a:pPr lvl="0" algn="ctr" rtl="0">
              <a:buNone/>
            </a:pPr>
            <a:r>
              <a:rPr lang="en" sz="3600">
                <a:solidFill>
                  <a:srgbClr val="00387E"/>
                </a:solidFill>
              </a:rPr>
              <a:t>Know the difference </a:t>
            </a:r>
          </a:p>
          <a:p>
            <a:pPr algn="ctr">
              <a:buNone/>
            </a:pPr>
            <a:r>
              <a:rPr lang="en" sz="3600"/>
              <a:t>p</a:t>
            </a:r>
            <a:r>
              <a:rPr lang="en" sz="3600">
                <a:solidFill>
                  <a:srgbClr val="00387E"/>
                </a:solidFill>
              </a:rPr>
              <a:t>rofessional vs. private pages</a:t>
            </a:r>
          </a:p>
        </p:txBody>
      </p:sp>
      <p:sp>
        <p:nvSpPr>
          <p:cNvPr id="80" name="Shape 80"/>
          <p:cNvSpPr txBox="1"/>
          <p:nvPr/>
        </p:nvSpPr>
        <p:spPr>
          <a:xfrm>
            <a:off x="1158250" y="944875"/>
            <a:ext cx="3657600" cy="457200"/>
          </a:xfrm>
          <a:prstGeom prst="rect">
            <a:avLst/>
          </a:prstGeom>
          <a:noFill/>
        </p:spPr>
        <p:txBody>
          <a:bodyPr lIns="91425" tIns="91425" rIns="91425" bIns="91425" anchor="t" anchorCtr="0">
            <a:spAutoFit/>
          </a:bodyPr>
          <a:lstStyle/>
          <a:p>
            <a:endParaRPr/>
          </a:p>
        </p:txBody>
      </p:sp>
    </p:spTree>
  </p:cSld>
  <p:clrMapOvr>
    <a:masterClrMapping/>
  </p:clrMapOvr>
  <p:transition spd="slow">
    <p:cut/>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Shape 84"/>
        <p:cNvGrpSpPr/>
        <p:nvPr/>
      </p:nvGrpSpPr>
      <p:grpSpPr>
        <a:xfrm>
          <a:off x="0" y="0"/>
          <a:ext cx="0" cy="0"/>
          <a:chOff x="0" y="0"/>
          <a:chExt cx="0" cy="0"/>
        </a:xfrm>
      </p:grpSpPr>
      <p:sp>
        <p:nvSpPr>
          <p:cNvPr id="85" name="Shape 85"/>
          <p:cNvSpPr txBox="1">
            <a:spLocks noGrp="1"/>
          </p:cNvSpPr>
          <p:nvPr>
            <p:ph type="body" idx="1"/>
          </p:nvPr>
        </p:nvSpPr>
        <p:spPr>
          <a:xfrm>
            <a:off x="457200" y="1658990"/>
            <a:ext cx="8229600" cy="4840199"/>
          </a:xfrm>
          <a:prstGeom prst="rect">
            <a:avLst/>
          </a:prstGeom>
        </p:spPr>
        <p:txBody>
          <a:bodyPr lIns="91425" tIns="91425" rIns="91425" bIns="91425" anchor="t" anchorCtr="0">
            <a:spAutoFit/>
          </a:bodyPr>
          <a:lstStyle/>
          <a:p>
            <a:pPr marL="457200" lvl="0" indent="-387350" rtl="0">
              <a:buClr>
                <a:schemeClr val="dk2"/>
              </a:buClr>
              <a:buSzPct val="166666"/>
              <a:buFont typeface="Arial"/>
              <a:buChar char="•"/>
            </a:pPr>
            <a:r>
              <a:rPr lang="en" sz="2500"/>
              <a:t>Restrict your profile</a:t>
            </a:r>
          </a:p>
          <a:p>
            <a:pPr marL="457200" lvl="0" indent="-387350" rtl="0">
              <a:buClr>
                <a:schemeClr val="dk2"/>
              </a:buClr>
              <a:buSzPct val="166666"/>
              <a:buFont typeface="Arial"/>
              <a:buChar char="•"/>
            </a:pPr>
            <a:r>
              <a:rPr lang="en" sz="2500"/>
              <a:t>Don't show DOB or home address</a:t>
            </a:r>
          </a:p>
          <a:p>
            <a:pPr marL="457200" lvl="0" indent="-387350" rtl="0">
              <a:buClr>
                <a:schemeClr val="dk2"/>
              </a:buClr>
              <a:buSzPct val="166666"/>
              <a:buFont typeface="Arial"/>
              <a:buChar char="•"/>
            </a:pPr>
            <a:r>
              <a:rPr lang="en" sz="2500"/>
              <a:t>Turn off location features to prevent "cyberstalking"</a:t>
            </a:r>
          </a:p>
          <a:p>
            <a:pPr marL="457200" lvl="0" indent="-387350" rtl="0">
              <a:buClr>
                <a:schemeClr val="dk2"/>
              </a:buClr>
              <a:buSzPct val="166666"/>
              <a:buFont typeface="Arial"/>
              <a:buChar char="•"/>
            </a:pPr>
            <a:r>
              <a:rPr lang="en" sz="2500"/>
              <a:t>Remember that each time FB chooses to create a new profile, it will change your settings</a:t>
            </a:r>
          </a:p>
          <a:p>
            <a:pPr marL="457200" lvl="0" indent="-387350" rtl="0">
              <a:buClr>
                <a:schemeClr val="dk2"/>
              </a:buClr>
              <a:buSzPct val="166666"/>
              <a:buFont typeface="Arial"/>
              <a:buChar char="•"/>
            </a:pPr>
            <a:r>
              <a:rPr lang="en" sz="2500"/>
              <a:t>Keep all student-teacher communication strictly professional</a:t>
            </a:r>
          </a:p>
          <a:p>
            <a:pPr marL="457200" lvl="0" indent="-387350" rtl="0">
              <a:buClr>
                <a:schemeClr val="dk2"/>
              </a:buClr>
              <a:buSzPct val="166666"/>
              <a:buFont typeface="Arial"/>
              <a:buChar char="•"/>
            </a:pPr>
            <a:r>
              <a:rPr lang="en" sz="2500"/>
              <a:t>Keep your private life and public life separate</a:t>
            </a:r>
          </a:p>
          <a:p>
            <a:pPr marL="457200" lvl="0" indent="-387350" rtl="0">
              <a:buClr>
                <a:schemeClr val="dk2"/>
              </a:buClr>
              <a:buSzPct val="166666"/>
              <a:buFont typeface="Arial"/>
              <a:buChar char="•"/>
            </a:pPr>
            <a:r>
              <a:rPr lang="en" sz="2500"/>
              <a:t>Remember that content is cached on the web, so even if you remove something, it may still be out there</a:t>
            </a:r>
          </a:p>
        </p:txBody>
      </p:sp>
      <p:sp>
        <p:nvSpPr>
          <p:cNvPr id="86" name="Shape 86"/>
          <p:cNvSpPr txBox="1">
            <a:spLocks noGrp="1"/>
          </p:cNvSpPr>
          <p:nvPr>
            <p:ph type="title"/>
          </p:nvPr>
        </p:nvSpPr>
        <p:spPr>
          <a:xfrm>
            <a:off x="457200" y="274637"/>
            <a:ext cx="8229600" cy="1325700"/>
          </a:xfrm>
          <a:prstGeom prst="rect">
            <a:avLst/>
          </a:prstGeom>
        </p:spPr>
        <p:txBody>
          <a:bodyPr lIns="91425" tIns="91425" rIns="91425" bIns="91425" anchor="b" anchorCtr="0">
            <a:spAutoFit/>
          </a:bodyPr>
          <a:lstStyle/>
          <a:p>
            <a:pPr algn="ctr">
              <a:buNone/>
            </a:pPr>
            <a:r>
              <a:rPr lang="en"/>
              <a:t>FB Privacy Concerns</a:t>
            </a:r>
          </a:p>
        </p:txBody>
      </p:sp>
    </p:spTree>
  </p:cSld>
  <p:clrMapOvr>
    <a:masterClrMapping/>
  </p:clrMapOvr>
  <p:transition spd="slow">
    <p:cut/>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Shape 90"/>
        <p:cNvGrpSpPr/>
        <p:nvPr/>
      </p:nvGrpSpPr>
      <p:grpSpPr>
        <a:xfrm>
          <a:off x="0" y="0"/>
          <a:ext cx="0" cy="0"/>
          <a:chOff x="0" y="0"/>
          <a:chExt cx="0" cy="0"/>
        </a:xfrm>
      </p:grpSpPr>
      <p:sp>
        <p:nvSpPr>
          <p:cNvPr id="91" name="Shape 91"/>
          <p:cNvSpPr txBox="1">
            <a:spLocks noGrp="1"/>
          </p:cNvSpPr>
          <p:nvPr>
            <p:ph type="body" idx="1"/>
          </p:nvPr>
        </p:nvSpPr>
        <p:spPr>
          <a:xfrm>
            <a:off x="412550" y="736306"/>
            <a:ext cx="8229600" cy="5866800"/>
          </a:xfrm>
          <a:prstGeom prst="rect">
            <a:avLst/>
          </a:prstGeom>
          <a:noFill/>
        </p:spPr>
        <p:txBody>
          <a:bodyPr lIns="91425" tIns="91425" rIns="91425" bIns="91425" anchor="t" anchorCtr="0">
            <a:spAutoFit/>
          </a:bodyPr>
          <a:lstStyle/>
          <a:p>
            <a:pPr lvl="0" rtl="0">
              <a:buNone/>
            </a:pPr>
            <a:r>
              <a:rPr lang="en" sz="1200">
                <a:solidFill>
                  <a:srgbClr val="000000"/>
                </a:solidFill>
              </a:rPr>
              <a:t>Burt, R. (2011, June 1). The How and Why of Using Facebook. Retrieved October 11, 2012, from The Edublogger website: http://theedublogger.com/2011/05/11/the-why-and-how-of-using-facebook-for-educators-no-need-to-be-friends-at-all/</a:t>
            </a:r>
          </a:p>
          <a:p>
            <a:endParaRPr/>
          </a:p>
          <a:p>
            <a:pPr lvl="0" rtl="0">
              <a:buNone/>
            </a:pPr>
            <a:r>
              <a:rPr lang="en" sz="1200">
                <a:solidFill>
                  <a:srgbClr val="000000"/>
                </a:solidFill>
              </a:rPr>
              <a:t>Kinsey, M. (2012, October 9). Parents ponder whether they should be facebook 'friends' with teachers.delawareonline. Retrieved from http://www.delawareonline.com/article/20121009/LIFE12/310090040/Parents-ponder-whether-they-should-Facebook-friends-teachers?odyssey=nav|head</a:t>
            </a:r>
          </a:p>
          <a:p>
            <a:endParaRPr/>
          </a:p>
          <a:p>
            <a:pPr lvl="0" rtl="0">
              <a:buNone/>
            </a:pPr>
            <a:r>
              <a:rPr lang="en" sz="1200">
                <a:solidFill>
                  <a:srgbClr val="000000"/>
                </a:solidFill>
              </a:rPr>
              <a:t>Kupfer, P. (2011, January 1). How to Bridge the Divide Between Digital Natives and Digital Immigrants. Retrieved October 11, 2012, from Edtech Magazine website: http://www.edtechmagazine.com/k12/article/2011/01/social-matter</a:t>
            </a:r>
          </a:p>
          <a:p>
            <a:endParaRPr/>
          </a:p>
          <a:p>
            <a:pPr lvl="0" rtl="0">
              <a:buNone/>
            </a:pPr>
            <a:r>
              <a:rPr lang="en" sz="1200">
                <a:solidFill>
                  <a:srgbClr val="000000"/>
                </a:solidFill>
              </a:rPr>
              <a:t>Rutledge, P. (2011, January 1). Should Teachers and Students Be Facebook Friends? Retrieved June 24, 2011, from Psycology Today website: http://www.psychologytoday.com/blog/positively-media/201106/should-teachers-and-students-be-facebook-friends</a:t>
            </a:r>
          </a:p>
          <a:p>
            <a:pPr lvl="0" rtl="0">
              <a:buNone/>
            </a:pPr>
            <a:r>
              <a:rPr lang="en" sz="1200">
                <a:solidFill>
                  <a:srgbClr val="000000"/>
                </a:solidFill>
              </a:rPr>
              <a:t>Turley, J., &amp; Meyer, E. (2012, April 10). Interview by N Conan [Audio Tape Recording]. Should teachers be disciplined for online lives?. N.P.R., online., Retrieved from www.npr.org</a:t>
            </a:r>
          </a:p>
          <a:p>
            <a:endParaRPr/>
          </a:p>
          <a:p>
            <a:pPr lvl="0" rtl="0">
              <a:buNone/>
            </a:pPr>
            <a:r>
              <a:rPr lang="en" sz="1200">
                <a:solidFill>
                  <a:srgbClr val="000000"/>
                </a:solidFill>
              </a:rPr>
              <a:t>Walsh, J., &amp; Wood, S. (2012, October 06). Sex scandals and social media: Teachers need to learn boundaries. CourierPostOnline. Retrieved from http://www.courierpostonline.com/article/20121007/NEWS01/310070031/Sex-scandals-social-media-Teachers-need-learn-</a:t>
            </a:r>
          </a:p>
          <a:p>
            <a:endParaRPr/>
          </a:p>
          <a:p>
            <a:endParaRPr/>
          </a:p>
        </p:txBody>
      </p:sp>
      <p:sp>
        <p:nvSpPr>
          <p:cNvPr id="92" name="Shape 92"/>
          <p:cNvSpPr txBox="1">
            <a:spLocks noGrp="1"/>
          </p:cNvSpPr>
          <p:nvPr>
            <p:ph type="title"/>
          </p:nvPr>
        </p:nvSpPr>
        <p:spPr>
          <a:xfrm>
            <a:off x="457200" y="242061"/>
            <a:ext cx="8229600" cy="560100"/>
          </a:xfrm>
          <a:prstGeom prst="rect">
            <a:avLst/>
          </a:prstGeom>
        </p:spPr>
        <p:txBody>
          <a:bodyPr lIns="91425" tIns="91425" rIns="91425" bIns="91425" anchor="b" anchorCtr="0">
            <a:spAutoFit/>
          </a:bodyPr>
          <a:lstStyle/>
          <a:p>
            <a:pPr algn="ctr">
              <a:buNone/>
            </a:pPr>
            <a:r>
              <a:rPr lang="en"/>
              <a:t>Bibliography</a:t>
            </a:r>
          </a:p>
        </p:txBody>
      </p:sp>
    </p:spTree>
  </p:cSld>
  <p:clrMapOvr>
    <a:masterClrMapping/>
  </p:clrMapOvr>
  <p:transition spd="slow">
    <p:cut/>
  </p:transition>
  <p:timing>
    <p:tnLst>
      <p:par>
        <p:cTn id="1" dur="indefinite" restart="never" nodeType="tmRoot"/>
      </p:par>
    </p:tnLst>
  </p:timing>
</p:sld>
</file>

<file path=ppt/theme/theme1.xml><?xml version="1.0" encoding="utf-8"?>
<a:theme xmlns:a="http://schemas.openxmlformats.org/drawingml/2006/main">
  <a:themeElements>
    <a:clrScheme name="Custom 506">
      <a:dk1>
        <a:srgbClr val="000000"/>
      </a:dk1>
      <a:lt1>
        <a:srgbClr val="FFFFFF"/>
      </a:lt1>
      <a:dk2>
        <a:srgbClr val="00387E"/>
      </a:dk2>
      <a:lt2>
        <a:srgbClr val="C6DFFF"/>
      </a:lt2>
      <a:accent1>
        <a:srgbClr val="4F81BD"/>
      </a:accent1>
      <a:accent2>
        <a:srgbClr val="C0504D"/>
      </a:accent2>
      <a:accent3>
        <a:srgbClr val="9BBB59"/>
      </a:accent3>
      <a:accent4>
        <a:srgbClr val="8064A2"/>
      </a:accent4>
      <a:accent5>
        <a:srgbClr val="4BACC6"/>
      </a:accent5>
      <a:accent6>
        <a:srgbClr val="F79646"/>
      </a:accent6>
      <a:hlink>
        <a:srgbClr val="00387E"/>
      </a:hlink>
      <a:folHlink>
        <a:srgbClr val="969696"/>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619</Words>
  <Application>Microsoft Macintosh PowerPoint</Application>
  <PresentationFormat>On-screen Show (4:3)</PresentationFormat>
  <Paragraphs>69</Paragraphs>
  <Slides>9</Slides>
  <Notes>9</Notes>
  <HiddenSlides>0</HiddenSlides>
  <MMClips>0</MMClips>
  <ScaleCrop>false</ScaleCrop>
  <HeadingPairs>
    <vt:vector size="4" baseType="variant">
      <vt:variant>
        <vt:lpstr>Design Template</vt:lpstr>
      </vt:variant>
      <vt:variant>
        <vt:i4>1</vt:i4>
      </vt:variant>
      <vt:variant>
        <vt:lpstr>Slide Titles</vt:lpstr>
      </vt:variant>
      <vt:variant>
        <vt:i4>9</vt:i4>
      </vt:variant>
    </vt:vector>
  </HeadingPairs>
  <TitlesOfParts>
    <vt:vector size="10" baseType="lpstr">
      <vt:lpstr/>
      <vt:lpstr>Social Media  and the School</vt:lpstr>
      <vt:lpstr>Why School Staff Use Social Media?</vt:lpstr>
      <vt:lpstr>Various Social Media Formats used by Educators include: </vt:lpstr>
      <vt:lpstr>How to use Social Media  as a Teacher</vt:lpstr>
      <vt:lpstr>Consequences of  inappropriate social media usage</vt:lpstr>
      <vt:lpstr>Portland Public Schools</vt:lpstr>
      <vt:lpstr>Know the difference  professional vs. private pages</vt:lpstr>
      <vt:lpstr>FB Privacy Concerns</vt:lpstr>
      <vt:lpstr>Bibliography</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Social Media  and the School</dc:title>
  <cp:lastModifiedBy>Gayle Thieman</cp:lastModifiedBy>
  <cp:revision>1</cp:revision>
  <dcterms:created xsi:type="dcterms:W3CDTF">2012-10-16T19:45:54Z</dcterms:created>
  <dcterms:modified xsi:type="dcterms:W3CDTF">2012-10-16T19:48:09Z</dcterms:modified>
</cp:coreProperties>
</file>