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AC724-FD84-FA48-AB0C-6455C5F25E50}" type="datetimeFigureOut">
              <a:rPr lang="en-US" smtClean="0"/>
              <a:pPr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848D0-BB3C-3245-BF8E-731F45EE8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eliewieselinfo/home" TargetMode="External"/><Relationship Id="rId4" Type="http://schemas.openxmlformats.org/officeDocument/2006/relationships/hyperlink" Target="https://sites.google.com/site/holocaustmedicalexperiments/" TargetMode="External"/><Relationship Id="rId5" Type="http://schemas.openxmlformats.org/officeDocument/2006/relationships/hyperlink" Target="https://sites.google.com/site/holocaustresistancethe/hom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ites.google.com/site/insideauschwitz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zunal.com/webquest.php?user=23987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RRJkPzV9Z3Q" TargetMode="External"/><Relationship Id="rId4" Type="http://schemas.openxmlformats.org/officeDocument/2006/relationships/image" Target="../media/image14.wmf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youtube.com/watch?v=T7uy4YTg3sM&amp;feature=youtu.b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zunal.com/webquest.php?w=75909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el.com/about/corporateresponsibility/education/k12/tools.htm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zunal.com/webquest.php?user=380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5169"/>
            <a:ext cx="7772400" cy="2695282"/>
          </a:xfrm>
        </p:spPr>
        <p:txBody>
          <a:bodyPr>
            <a:normAutofit/>
          </a:bodyPr>
          <a:lstStyle/>
          <a:p>
            <a:r>
              <a:rPr lang="en-US" dirty="0" smtClean="0"/>
              <a:t>Using Digital Media to Promote Literacy, Inquiry, and Civic Engagement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38242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Gayle Thieman</a:t>
            </a:r>
          </a:p>
          <a:p>
            <a:r>
              <a:rPr lang="en-US" dirty="0" err="1" smtClean="0"/>
              <a:t>Kjerstin</a:t>
            </a:r>
            <a:r>
              <a:rPr lang="en-US" dirty="0" smtClean="0"/>
              <a:t> Brinton</a:t>
            </a:r>
          </a:p>
          <a:p>
            <a:r>
              <a:rPr lang="en-US" dirty="0" smtClean="0"/>
              <a:t>Geoff </a:t>
            </a:r>
            <a:r>
              <a:rPr lang="en-US" dirty="0" err="1" smtClean="0"/>
              <a:t>Stuckart</a:t>
            </a:r>
            <a:endParaRPr lang="en-US" dirty="0" smtClean="0"/>
          </a:p>
          <a:p>
            <a:r>
              <a:rPr lang="en-US" dirty="0" err="1" smtClean="0"/>
              <a:t>Marrla</a:t>
            </a:r>
            <a:r>
              <a:rPr lang="en-US" dirty="0" smtClean="0"/>
              <a:t> Wilkinson</a:t>
            </a:r>
          </a:p>
          <a:p>
            <a:r>
              <a:rPr lang="en-US" dirty="0" smtClean="0"/>
              <a:t>Jeff Fuller</a:t>
            </a:r>
          </a:p>
          <a:p>
            <a:r>
              <a:rPr lang="en-US" dirty="0" smtClean="0"/>
              <a:t>Nick </a:t>
            </a:r>
            <a:r>
              <a:rPr lang="en-US" dirty="0" err="1" smtClean="0"/>
              <a:t>Verbon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Student Created </a:t>
            </a:r>
            <a:r>
              <a:rPr lang="en-US" b="1" dirty="0" smtClean="0"/>
              <a:t>Websites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5115" b="-35115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Students</a:t>
            </a:r>
            <a:r>
              <a:rPr lang="en-US" dirty="0" smtClean="0"/>
              <a:t> incorporated </a:t>
            </a:r>
            <a:r>
              <a:rPr lang="en-US" dirty="0"/>
              <a:t>higher-level skills in technology</a:t>
            </a:r>
            <a:r>
              <a:rPr lang="en-US" dirty="0" smtClean="0"/>
              <a:t> and in</a:t>
            </a:r>
            <a:r>
              <a:rPr lang="en-US" dirty="0"/>
              <a:t>-depth attention to social issues by creating a website to</a:t>
            </a:r>
            <a:r>
              <a:rPr lang="en-US" dirty="0" smtClean="0"/>
              <a:t> show their learning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Holocaust Websites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https://sites.google.com/site/insideauschwitz/</a:t>
            </a:r>
            <a:endParaRPr lang="en-US" dirty="0"/>
          </a:p>
          <a:p>
            <a:r>
              <a:rPr lang="en-US" u="sng" dirty="0">
                <a:hlinkClick r:id="rId3"/>
              </a:rPr>
              <a:t>https://sites.google.com/site/eliewieselinfo/home</a:t>
            </a:r>
            <a:endParaRPr lang="en-US" dirty="0"/>
          </a:p>
          <a:p>
            <a:r>
              <a:rPr lang="en-US" u="sng" dirty="0">
                <a:hlinkClick r:id="rId4"/>
              </a:rPr>
              <a:t>https://sites.google.com/site/holocaustmedicalexperiments/</a:t>
            </a:r>
            <a:endParaRPr lang="en-US" dirty="0"/>
          </a:p>
          <a:p>
            <a:r>
              <a:rPr lang="en-US" u="sng" dirty="0">
                <a:hlinkClick r:id="rId5"/>
              </a:rPr>
              <a:t>https://sites.google.com/site/holocaustresistancethe/home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Justice and Civil Rights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Students examined </a:t>
            </a:r>
            <a:r>
              <a:rPr lang="en-US" dirty="0"/>
              <a:t>links and </a:t>
            </a:r>
            <a:r>
              <a:rPr lang="en-US" dirty="0" smtClean="0"/>
              <a:t>lessons</a:t>
            </a:r>
            <a:r>
              <a:rPr lang="en-US" dirty="0"/>
              <a:t> </a:t>
            </a:r>
            <a:r>
              <a:rPr lang="en-US" dirty="0" smtClean="0"/>
              <a:t>from </a:t>
            </a:r>
            <a:r>
              <a:rPr lang="en-US" dirty="0"/>
              <a:t>the American Civil Rights Movement </a:t>
            </a:r>
            <a:r>
              <a:rPr lang="en-US" dirty="0" smtClean="0"/>
              <a:t>to </a:t>
            </a:r>
            <a:r>
              <a:rPr lang="en-US" dirty="0"/>
              <a:t>social justice issues of </a:t>
            </a:r>
            <a:r>
              <a:rPr lang="en-US" dirty="0" smtClean="0"/>
              <a:t>today</a:t>
            </a:r>
          </a:p>
          <a:p>
            <a:r>
              <a:rPr lang="en-US" dirty="0" smtClean="0"/>
              <a:t>Students chose 10 issues that formed basis for  this </a:t>
            </a:r>
            <a:r>
              <a:rPr lang="en-US" dirty="0" err="1" smtClean="0"/>
              <a:t>webquest</a:t>
            </a:r>
            <a:r>
              <a:rPr lang="en-US" dirty="0" smtClean="0"/>
              <a:t> </a:t>
            </a:r>
          </a:p>
          <a:p>
            <a:r>
              <a:rPr lang="en-US" u="sng" dirty="0">
                <a:hlinkClick r:id="rId2"/>
              </a:rPr>
              <a:t>http://zunal.com/webquest.php?user=23987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Google Docs/Presentations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Collaborative, online medium to share ideas, synthesize information, organize work into one cohesive resource</a:t>
            </a:r>
          </a:p>
          <a:p>
            <a:r>
              <a:rPr lang="en-US" dirty="0" smtClean="0"/>
              <a:t>Teaches 21</a:t>
            </a:r>
            <a:r>
              <a:rPr lang="en-US" baseline="30000" dirty="0" smtClean="0"/>
              <a:t>st</a:t>
            </a:r>
            <a:r>
              <a:rPr lang="en-US" dirty="0" smtClean="0"/>
              <a:t> century technology and work-related  skills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Teacher creates presentation, document, or spreadsheet in Google Drive and shares with public or students</a:t>
            </a:r>
          </a:p>
          <a:p>
            <a:r>
              <a:rPr lang="en-US" dirty="0" smtClean="0"/>
              <a:t>Teacher can monitor individual student work by requiring log-in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Student Created Video Lectures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Economics: Principle of Elasticity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u="sng" dirty="0">
                <a:hlinkClick r:id="rId2"/>
              </a:rPr>
              <a:t>http://www.youtube.com/watch?v=T7uy4YTg3sM&amp;feature=youtu.be</a:t>
            </a:r>
            <a:endParaRPr lang="en-US" dirty="0" smtClean="0"/>
          </a:p>
          <a:p>
            <a:pPr lvl="0"/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://youtu.be/RRJkPzV9Z3Q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4" descr="C:\Users\Jeff\AppData\Local\Microsoft\Windows\Temporary Internet Files\Content.IE5\ES08Q7IG\MC90004499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838" y="2675608"/>
            <a:ext cx="3276600" cy="2566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Benefits of and Challenges to a BYOD Classroom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27918"/>
            <a:ext cx="4038600" cy="3998245"/>
          </a:xfrm>
        </p:spPr>
        <p:txBody>
          <a:bodyPr/>
          <a:lstStyle/>
          <a:p>
            <a:r>
              <a:rPr lang="en-US" dirty="0" smtClean="0"/>
              <a:t>Students use technology to consume and produce information</a:t>
            </a:r>
          </a:p>
          <a:p>
            <a:r>
              <a:rPr lang="en-US" dirty="0" smtClean="0"/>
              <a:t>Requires flexibility in how students present information, time and freedom to explore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27918"/>
            <a:ext cx="4038600" cy="4525963"/>
          </a:xfrm>
        </p:spPr>
        <p:txBody>
          <a:bodyPr/>
          <a:lstStyle/>
          <a:p>
            <a:r>
              <a:rPr lang="en-US" dirty="0" smtClean="0"/>
              <a:t>Students may not focus on what is happening beyond their device</a:t>
            </a:r>
          </a:p>
          <a:p>
            <a:r>
              <a:rPr lang="en-US" dirty="0" smtClean="0"/>
              <a:t>Need to foster good collaborative and social skills</a:t>
            </a:r>
          </a:p>
          <a:p>
            <a:r>
              <a:rPr lang="en-US" dirty="0" smtClean="0"/>
              <a:t>Teach appropriate audience behavior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Portland State University </a:t>
            </a:r>
            <a:br>
              <a:rPr lang="en-US" b="1" dirty="0" smtClean="0"/>
            </a:br>
            <a:r>
              <a:rPr lang="en-US" b="1" dirty="0" smtClean="0"/>
              <a:t>Graduate Teacher Education Program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424837"/>
            <a:ext cx="8229600" cy="3701326"/>
          </a:xfrm>
        </p:spPr>
        <p:txBody>
          <a:bodyPr/>
          <a:lstStyle/>
          <a:p>
            <a:r>
              <a:rPr lang="en-US" dirty="0" smtClean="0"/>
              <a:t>Four term cohort-based graduate program</a:t>
            </a:r>
          </a:p>
          <a:p>
            <a:r>
              <a:rPr lang="en-US" dirty="0" smtClean="0"/>
              <a:t>Teacher presenters learned: </a:t>
            </a:r>
          </a:p>
          <a:p>
            <a:pPr lvl="1"/>
            <a:r>
              <a:rPr lang="en-US" dirty="0" smtClean="0"/>
              <a:t>to use digital tools in two instructional technology courses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teach with authentic instruction in two social studies methods classes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Characteristics of Digital Citizenship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i="1" dirty="0"/>
              <a:t>Responsible citizens </a:t>
            </a:r>
            <a:r>
              <a:rPr lang="en-US" dirty="0"/>
              <a:t>are informed; they are able to access, research, manage, evaluate, and use information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2"/>
              <a:srcRect t="-14881" b="-14881"/>
              <a:stretch>
                <a:fillRect/>
              </a:stretch>
            </p:blipFill>
          </mc:Choice>
          <mc:Fallback>
            <p:blipFill>
              <a:blip r:embed="rId3"/>
              <a:srcRect t="-14881" b="-14881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Characteristics of Digital Citizenship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3200" b="1" i="1" dirty="0" smtClean="0"/>
              <a:t>Informed </a:t>
            </a:r>
            <a:r>
              <a:rPr lang="en-US" sz="3200" b="1" i="1" dirty="0"/>
              <a:t>citizens </a:t>
            </a:r>
            <a:r>
              <a:rPr lang="en-US" dirty="0"/>
              <a:t>understand complex public issues and diverse </a:t>
            </a:r>
            <a:r>
              <a:rPr lang="en-US" dirty="0" smtClean="0"/>
              <a:t>perspectives</a:t>
            </a:r>
          </a:p>
          <a:p>
            <a:pPr lvl="0"/>
            <a:endParaRPr lang="en-US" dirty="0" smtClean="0"/>
          </a:p>
          <a:p>
            <a:pPr lvl="0"/>
            <a:r>
              <a:rPr lang="en-US" sz="3200" b="1" i="1" dirty="0" smtClean="0"/>
              <a:t>Competent citizens </a:t>
            </a:r>
            <a:r>
              <a:rPr lang="en-US" dirty="0" smtClean="0"/>
              <a:t>think </a:t>
            </a:r>
            <a:r>
              <a:rPr lang="en-US" dirty="0"/>
              <a:t>critically and creatively and evaluate and make informed decisions</a:t>
            </a:r>
            <a:endParaRPr lang="en-US" dirty="0" smtClean="0"/>
          </a:p>
          <a:p>
            <a:r>
              <a:rPr lang="en-US" dirty="0" smtClean="0"/>
              <a:t> 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1943100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00" y="1600200"/>
            <a:ext cx="2298700" cy="1790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81463"/>
            <a:ext cx="4254500" cy="204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Characteristics of Digital Citizenship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i="1" dirty="0" smtClean="0"/>
              <a:t>Effective </a:t>
            </a:r>
            <a:r>
              <a:rPr lang="en-US" sz="3200" b="1" i="1" dirty="0"/>
              <a:t>citizens </a:t>
            </a:r>
            <a:r>
              <a:rPr lang="en-US" dirty="0"/>
              <a:t>communicate with diverse </a:t>
            </a:r>
            <a:r>
              <a:rPr lang="en-US" dirty="0" smtClean="0"/>
              <a:t>audiences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i="1" dirty="0" smtClean="0"/>
              <a:t>Committed citizens </a:t>
            </a:r>
            <a:r>
              <a:rPr lang="en-US" dirty="0" smtClean="0"/>
              <a:t>work collaboratively to solve problems</a:t>
            </a:r>
          </a:p>
          <a:p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58784313" y="1357147627"/>
            <a:ext cx="1885748314" cy="866238561"/>
            <a:chOff x="1014420" y="3871927"/>
            <a:chExt cx="7304080" cy="247015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14420" y="3871927"/>
              <a:ext cx="4722812" cy="2470150"/>
              <a:chOff x="1014413" y="3871913"/>
              <a:chExt cx="4722812" cy="2470150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613150" y="3871913"/>
                <a:ext cx="2124075" cy="2470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14413" y="4395788"/>
                <a:ext cx="2562225" cy="164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/>
            <a:srcRect b="8560"/>
            <a:stretch>
              <a:fillRect/>
            </a:stretch>
          </p:blipFill>
          <p:spPr bwMode="auto">
            <a:xfrm>
              <a:off x="5734050" y="4311651"/>
              <a:ext cx="2584450" cy="18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86" y="4436768"/>
            <a:ext cx="1614" cy="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413" y="3910377"/>
            <a:ext cx="25622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469" y="5558202"/>
            <a:ext cx="1338" cy="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6638" y="3429000"/>
            <a:ext cx="2146300" cy="2489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750" y="3730958"/>
            <a:ext cx="26035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Immigration Simulation: Web-Quest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Guided 8</a:t>
            </a:r>
            <a:r>
              <a:rPr lang="en-US" baseline="30000" dirty="0" smtClean="0"/>
              <a:t>th</a:t>
            </a:r>
            <a:r>
              <a:rPr lang="en-US" dirty="0" smtClean="0"/>
              <a:t> grade  </a:t>
            </a:r>
            <a:r>
              <a:rPr lang="en-US" dirty="0"/>
              <a:t>students through an immigration simulation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Students created </a:t>
            </a:r>
            <a:r>
              <a:rPr lang="en-US" dirty="0"/>
              <a:t>their own stories of immigration based on their research</a:t>
            </a:r>
            <a:r>
              <a:rPr lang="en-US" dirty="0" smtClean="0"/>
              <a:t> &amp; class discussions</a:t>
            </a:r>
          </a:p>
          <a:p>
            <a:r>
              <a:rPr lang="en-US" dirty="0" smtClean="0"/>
              <a:t>Taught empathy and analysis of immigration trends and patterns</a:t>
            </a:r>
          </a:p>
          <a:p>
            <a:r>
              <a:rPr lang="en-US" u="sng" dirty="0">
                <a:hlinkClick r:id="rId2"/>
              </a:rPr>
              <a:t>http://www.zunal.com/webquest.php?w=75909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Immigration Simulation: Google Docs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Students used Google Docs to write, collaborate and edit </a:t>
            </a:r>
          </a:p>
          <a:p>
            <a:r>
              <a:rPr lang="en-US" dirty="0" smtClean="0"/>
              <a:t>Wrote persuasive letter to member of US Congress re: Dream Act </a:t>
            </a:r>
          </a:p>
          <a:p>
            <a:r>
              <a:rPr lang="en-US" dirty="0" smtClean="0"/>
              <a:t>Considered: What does it mean to be an American immigrant?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2"/>
              <a:srcRect l="-1398" r="-1398"/>
              <a:stretch>
                <a:fillRect/>
              </a:stretch>
            </p:blipFill>
          </mc:Choice>
          <mc:Fallback>
            <p:blipFill>
              <a:blip r:embed="rId3"/>
              <a:srcRect l="-1398" r="-1398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Bill of Rights Virtual Ranking Tool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Virtual Ranking Tool (free Intel </a:t>
            </a:r>
            <a:r>
              <a:rPr lang="en-US" dirty="0" smtClean="0"/>
              <a:t>software) enabled </a:t>
            </a:r>
            <a:r>
              <a:rPr lang="en-US" dirty="0"/>
              <a:t>students to collaborate in groups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Students discussed, ranked, compared, </a:t>
            </a:r>
            <a:r>
              <a:rPr lang="en-US" dirty="0"/>
              <a:t>and </a:t>
            </a:r>
            <a:r>
              <a:rPr lang="en-US" dirty="0" smtClean="0"/>
              <a:t>commented on the </a:t>
            </a:r>
            <a:r>
              <a:rPr lang="en-US" dirty="0"/>
              <a:t>importance of each of the first 10 </a:t>
            </a:r>
            <a:r>
              <a:rPr lang="en-US" dirty="0" smtClean="0"/>
              <a:t>amendments</a:t>
            </a:r>
          </a:p>
          <a:p>
            <a:r>
              <a:rPr lang="en-US" u="sng" dirty="0">
                <a:hlinkClick r:id="rId2"/>
              </a:rPr>
              <a:t>http://www.intel.com/about/corporateresponsibility/education/k12/tools.htm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Quest for Equality:  </a:t>
            </a:r>
            <a:r>
              <a:rPr lang="en-US" b="1" dirty="0" err="1"/>
              <a:t>WebQuest</a:t>
            </a:r>
            <a:r>
              <a:rPr lang="en-US" b="1" dirty="0"/>
              <a:t> and Survey Monkey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 </a:t>
            </a:r>
            <a:r>
              <a:rPr lang="en-US" dirty="0"/>
              <a:t>U.S. History </a:t>
            </a:r>
            <a:r>
              <a:rPr lang="en-US" dirty="0" smtClean="0"/>
              <a:t>class researched </a:t>
            </a:r>
            <a:r>
              <a:rPr lang="en-US" dirty="0"/>
              <a:t>the </a:t>
            </a:r>
            <a:r>
              <a:rPr lang="en-US" dirty="0" smtClean="0"/>
              <a:t>evolution and perception </a:t>
            </a:r>
            <a:r>
              <a:rPr lang="en-US" dirty="0"/>
              <a:t>of civil </a:t>
            </a:r>
            <a:r>
              <a:rPr lang="en-US" dirty="0" smtClean="0"/>
              <a:t>rights </a:t>
            </a:r>
            <a:r>
              <a:rPr lang="en-US" dirty="0"/>
              <a:t>from the 1930s to the present.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Students </a:t>
            </a:r>
            <a:r>
              <a:rPr lang="en-US" dirty="0"/>
              <a:t>used Survey Monkey to vote on and select the best group presentations which were shared with other</a:t>
            </a:r>
            <a:r>
              <a:rPr lang="en-US" dirty="0" smtClean="0"/>
              <a:t> students studying </a:t>
            </a:r>
            <a:r>
              <a:rPr lang="en-US" dirty="0"/>
              <a:t>for the AP exam. </a:t>
            </a:r>
          </a:p>
          <a:p>
            <a:r>
              <a:rPr lang="en-US" dirty="0" smtClean="0"/>
              <a:t> </a:t>
            </a:r>
            <a:r>
              <a:rPr lang="en-US" u="sng" dirty="0">
                <a:hlinkClick r:id="rId2"/>
              </a:rPr>
              <a:t>http://zunal.com/webquest.php?user=38073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592</Words>
  <Application>Microsoft Macintosh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Using Digital Media to Promote Literacy, Inquiry, and Civic Engagement</vt:lpstr>
      <vt:lpstr>Portland State University  Graduate Teacher Education Program</vt:lpstr>
      <vt:lpstr>Characteristics of Digital Citizenship</vt:lpstr>
      <vt:lpstr>Characteristics of Digital Citizenship</vt:lpstr>
      <vt:lpstr>Characteristics of Digital Citizenship</vt:lpstr>
      <vt:lpstr>Immigration Simulation: Web-Quest</vt:lpstr>
      <vt:lpstr>Immigration Simulation: Google Docs </vt:lpstr>
      <vt:lpstr>Bill of Rights Virtual Ranking Tool </vt:lpstr>
      <vt:lpstr>Quest for Equality:  WebQuest and Survey Monkey </vt:lpstr>
      <vt:lpstr>Student Created Websites</vt:lpstr>
      <vt:lpstr>Holocaust Websites</vt:lpstr>
      <vt:lpstr>Social Justice and Civil Rights </vt:lpstr>
      <vt:lpstr>Google Docs/Presentations </vt:lpstr>
      <vt:lpstr>Student Created Video Lectures</vt:lpstr>
      <vt:lpstr>Benefits of and Challenges to a BYOD Classroom </vt:lpstr>
    </vt:vector>
  </TitlesOfParts>
  <Company>Portland State 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Digital Media to Promote Literacy, Inquiry, and Civic Engagement</dc:title>
  <dc:creator>Gayle Thieman</dc:creator>
  <cp:lastModifiedBy>Gayle Thieman</cp:lastModifiedBy>
  <cp:revision>17</cp:revision>
  <dcterms:created xsi:type="dcterms:W3CDTF">2012-11-16T13:52:50Z</dcterms:created>
  <dcterms:modified xsi:type="dcterms:W3CDTF">2012-11-16T14:14:41Z</dcterms:modified>
</cp:coreProperties>
</file>