
<file path=[Content_Types].xml><?xml version="1.0" encoding="utf-8"?>
<Types xmlns="http://schemas.openxmlformats.org/package/2006/content-types">
  <Default Extension="xml" ContentType="application/xml"/>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1"/>
  </p:sldMasterIdLst>
  <p:notesMasterIdLst>
    <p:notesMasterId r:id="rId13"/>
  </p:notesMasterIdLst>
  <p:handoutMasterIdLst>
    <p:handoutMasterId r:id="rId14"/>
  </p:handout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5143500" type="screen16x9"/>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1" d="100"/>
          <a:sy n="91" d="100"/>
        </p:scale>
        <p:origin x="-1112" y="-104"/>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handoutMaster" Target="handoutMasters/handout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84C5D05-0A02-FC40-94AD-32640A30B492}" type="datetimeFigureOut">
              <a:rPr lang="en-US" smtClean="0"/>
              <a:t>4/17/14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5D562C1-0EBD-204C-9DCF-85F3D1BADD1A}" type="slidenum">
              <a:rPr lang="en-US" smtClean="0"/>
              <a:t>‹#›</a:t>
            </a:fld>
            <a:endParaRPr lang="en-US"/>
          </a:p>
        </p:txBody>
      </p:sp>
    </p:spTree>
    <p:extLst>
      <p:ext uri="{BB962C8B-B14F-4D97-AF65-F5344CB8AC3E}">
        <p14:creationId xmlns:p14="http://schemas.microsoft.com/office/powerpoint/2010/main" val="17294898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 name="Shape 3"/>
          <p:cNvSpPr txBox="1">
            <a:spLocks noGrp="1"/>
          </p:cNvSpPr>
          <p:nvPr>
            <p:ph type="body" idx="1"/>
          </p:nvPr>
        </p:nvSpPr>
        <p:spPr>
          <a:xfrm>
            <a:off x="685800" y="4343400"/>
            <a:ext cx="5486399" cy="4114800"/>
          </a:xfrm>
          <a:prstGeom prst="rect">
            <a:avLst/>
          </a:prstGeom>
        </p:spPr>
        <p:txBody>
          <a:bodyPr lIns="91425" tIns="91425" rIns="91425" bIns="91425" anchor="t" anchorCtr="0"/>
          <a:lstStyle>
            <a:lvl1pPr>
              <a:defRPr sz="1100"/>
            </a:lvl1pPr>
            <a:lvl2pPr>
              <a:defRPr sz="1100"/>
            </a:lvl2pPr>
            <a:lvl3pPr>
              <a:defRPr sz="1100"/>
            </a:lvl3pPr>
            <a:lvl4pPr>
              <a:defRPr sz="1100"/>
            </a:lvl4pPr>
            <a:lvl5pPr>
              <a:defRPr sz="1100"/>
            </a:lvl5pPr>
            <a:lvl6pPr>
              <a:defRPr sz="1100"/>
            </a:lvl6pPr>
            <a:lvl7pPr>
              <a:defRPr sz="1100"/>
            </a:lvl7pPr>
            <a:lvl8pPr>
              <a:defRPr sz="1100"/>
            </a:lvl8pPr>
            <a:lvl9pPr>
              <a:defRPr sz="1100"/>
            </a:lvl9pPr>
          </a:lstStyle>
          <a:p>
            <a:endParaRPr/>
          </a:p>
        </p:txBody>
      </p:sp>
    </p:spTree>
    <p:extLst>
      <p:ext uri="{BB962C8B-B14F-4D97-AF65-F5344CB8AC3E}">
        <p14:creationId xmlns:p14="http://schemas.microsoft.com/office/powerpoint/2010/main" val="493876527"/>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Shape 80"/>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1" name="Shape 8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Shape 148"/>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9" name="Shape 14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8" name="Shape 15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9" name="Shape 8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Shape 94"/>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5" name="Shape 95"/>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Shape 101"/>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2" name="Shape 10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0" name="Shape 11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7" name="Shape 11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Shape 12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3" name="Shape 12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Shape 13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Shape 140"/>
          <p:cNvSpPr>
            <a:spLocks noGrp="1" noRot="1" noChangeAspect="1"/>
          </p:cNvSpPr>
          <p:nvPr>
            <p:ph type="sldImg" idx="2"/>
          </p:nvPr>
        </p:nvSpPr>
        <p:spPr>
          <a:xfrm>
            <a:off x="381187" y="685800"/>
            <a:ext cx="6096299"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1" name="Shape 141"/>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47"/>
        <p:cNvGrpSpPr/>
        <p:nvPr/>
      </p:nvGrpSpPr>
      <p:grpSpPr>
        <a:xfrm>
          <a:off x="0" y="0"/>
          <a:ext cx="0" cy="0"/>
          <a:chOff x="0" y="0"/>
          <a:chExt cx="0" cy="0"/>
        </a:xfrm>
      </p:grpSpPr>
      <p:sp>
        <p:nvSpPr>
          <p:cNvPr id="48" name="Shape 48"/>
          <p:cNvSpPr/>
          <p:nvPr/>
        </p:nvSpPr>
        <p:spPr>
          <a:xfrm>
            <a:off x="0" y="0"/>
            <a:ext cx="9144000" cy="3723299"/>
          </a:xfrm>
          <a:prstGeom prst="rect">
            <a:avLst/>
          </a:prstGeom>
          <a:solidFill>
            <a:srgbClr val="000000"/>
          </a:solidFill>
          <a:ln>
            <a:noFill/>
          </a:ln>
        </p:spPr>
        <p:txBody>
          <a:bodyPr lIns="91425" tIns="45700" rIns="91425" bIns="45700" anchor="ctr" anchorCtr="0">
            <a:noAutofit/>
          </a:bodyPr>
          <a:lstStyle/>
          <a:p>
            <a:endParaRPr/>
          </a:p>
        </p:txBody>
      </p:sp>
      <p:sp>
        <p:nvSpPr>
          <p:cNvPr id="49" name="Shape 49"/>
          <p:cNvSpPr txBox="1">
            <a:spLocks noGrp="1"/>
          </p:cNvSpPr>
          <p:nvPr>
            <p:ph type="ctrTitle"/>
          </p:nvPr>
        </p:nvSpPr>
        <p:spPr>
          <a:xfrm>
            <a:off x="391160" y="1433988"/>
            <a:ext cx="8351399" cy="421499"/>
          </a:xfrm>
          <a:prstGeom prst="rect">
            <a:avLst/>
          </a:prstGeom>
        </p:spPr>
        <p:txBody>
          <a:bodyPr lIns="91425" tIns="91425" rIns="91425" bIns="91425" anchor="ctr" anchorCtr="0"/>
          <a:lstStyle>
            <a:lvl1pPr indent="228600">
              <a:buClr>
                <a:schemeClr val="lt1"/>
              </a:buClr>
              <a:buSzPct val="100000"/>
              <a:buFont typeface="Tahoma"/>
              <a:defRPr sz="3600">
                <a:solidFill>
                  <a:schemeClr val="lt1"/>
                </a:solidFill>
                <a:latin typeface="Tahoma"/>
                <a:ea typeface="Tahoma"/>
                <a:cs typeface="Tahoma"/>
                <a:sym typeface="Tahoma"/>
              </a:defRPr>
            </a:lvl1pPr>
            <a:lvl2pPr indent="228600">
              <a:buClr>
                <a:schemeClr val="lt1"/>
              </a:buClr>
              <a:buSzPct val="100000"/>
              <a:buFont typeface="Tahoma"/>
              <a:defRPr sz="3600">
                <a:solidFill>
                  <a:schemeClr val="lt1"/>
                </a:solidFill>
                <a:latin typeface="Tahoma"/>
                <a:ea typeface="Tahoma"/>
                <a:cs typeface="Tahoma"/>
                <a:sym typeface="Tahoma"/>
              </a:defRPr>
            </a:lvl2pPr>
            <a:lvl3pPr indent="228600">
              <a:buClr>
                <a:schemeClr val="lt1"/>
              </a:buClr>
              <a:buSzPct val="100000"/>
              <a:buFont typeface="Tahoma"/>
              <a:defRPr sz="3600">
                <a:solidFill>
                  <a:schemeClr val="lt1"/>
                </a:solidFill>
                <a:latin typeface="Tahoma"/>
                <a:ea typeface="Tahoma"/>
                <a:cs typeface="Tahoma"/>
                <a:sym typeface="Tahoma"/>
              </a:defRPr>
            </a:lvl3pPr>
            <a:lvl4pPr indent="228600">
              <a:buClr>
                <a:schemeClr val="lt1"/>
              </a:buClr>
              <a:buSzPct val="100000"/>
              <a:buFont typeface="Tahoma"/>
              <a:defRPr sz="3600">
                <a:solidFill>
                  <a:schemeClr val="lt1"/>
                </a:solidFill>
                <a:latin typeface="Tahoma"/>
                <a:ea typeface="Tahoma"/>
                <a:cs typeface="Tahoma"/>
                <a:sym typeface="Tahoma"/>
              </a:defRPr>
            </a:lvl4pPr>
            <a:lvl5pPr indent="228600">
              <a:buClr>
                <a:schemeClr val="lt1"/>
              </a:buClr>
              <a:buSzPct val="100000"/>
              <a:buFont typeface="Tahoma"/>
              <a:defRPr sz="3600">
                <a:solidFill>
                  <a:schemeClr val="lt1"/>
                </a:solidFill>
                <a:latin typeface="Tahoma"/>
                <a:ea typeface="Tahoma"/>
                <a:cs typeface="Tahoma"/>
                <a:sym typeface="Tahoma"/>
              </a:defRPr>
            </a:lvl5pPr>
            <a:lvl6pPr indent="228600">
              <a:buClr>
                <a:schemeClr val="lt1"/>
              </a:buClr>
              <a:buSzPct val="100000"/>
              <a:buFont typeface="Tahoma"/>
              <a:defRPr sz="3600">
                <a:solidFill>
                  <a:schemeClr val="lt1"/>
                </a:solidFill>
                <a:latin typeface="Tahoma"/>
                <a:ea typeface="Tahoma"/>
                <a:cs typeface="Tahoma"/>
                <a:sym typeface="Tahoma"/>
              </a:defRPr>
            </a:lvl6pPr>
            <a:lvl7pPr indent="228600">
              <a:buClr>
                <a:schemeClr val="lt1"/>
              </a:buClr>
              <a:buSzPct val="100000"/>
              <a:buFont typeface="Tahoma"/>
              <a:defRPr sz="3600">
                <a:solidFill>
                  <a:schemeClr val="lt1"/>
                </a:solidFill>
                <a:latin typeface="Tahoma"/>
                <a:ea typeface="Tahoma"/>
                <a:cs typeface="Tahoma"/>
                <a:sym typeface="Tahoma"/>
              </a:defRPr>
            </a:lvl7pPr>
            <a:lvl8pPr indent="228600">
              <a:buClr>
                <a:schemeClr val="lt1"/>
              </a:buClr>
              <a:buSzPct val="100000"/>
              <a:buFont typeface="Tahoma"/>
              <a:defRPr sz="3600">
                <a:solidFill>
                  <a:schemeClr val="lt1"/>
                </a:solidFill>
                <a:latin typeface="Tahoma"/>
                <a:ea typeface="Tahoma"/>
                <a:cs typeface="Tahoma"/>
                <a:sym typeface="Tahoma"/>
              </a:defRPr>
            </a:lvl8pPr>
            <a:lvl9pPr indent="228600">
              <a:buClr>
                <a:schemeClr val="lt1"/>
              </a:buClr>
              <a:buSzPct val="100000"/>
              <a:buFont typeface="Tahoma"/>
              <a:defRPr sz="3600">
                <a:solidFill>
                  <a:schemeClr val="lt1"/>
                </a:solidFill>
                <a:latin typeface="Tahoma"/>
                <a:ea typeface="Tahoma"/>
                <a:cs typeface="Tahoma"/>
                <a:sym typeface="Tahoma"/>
              </a:defRPr>
            </a:lvl9pPr>
          </a:lstStyle>
          <a:p>
            <a:endParaRPr/>
          </a:p>
        </p:txBody>
      </p:sp>
      <p:sp>
        <p:nvSpPr>
          <p:cNvPr id="50" name="Shape 50"/>
          <p:cNvSpPr txBox="1">
            <a:spLocks noGrp="1"/>
          </p:cNvSpPr>
          <p:nvPr>
            <p:ph type="subTitle" idx="1"/>
          </p:nvPr>
        </p:nvSpPr>
        <p:spPr>
          <a:xfrm>
            <a:off x="403761" y="1982435"/>
            <a:ext cx="8342400" cy="342300"/>
          </a:xfrm>
          <a:prstGeom prst="rect">
            <a:avLst/>
          </a:prstGeom>
        </p:spPr>
        <p:txBody>
          <a:bodyPr lIns="91425" tIns="91425" rIns="91425" bIns="91425" anchor="ctr" anchorCtr="0"/>
          <a:lstStyle>
            <a:lvl1pPr marL="0" indent="152400" algn="ctr">
              <a:buClr>
                <a:schemeClr val="lt1"/>
              </a:buClr>
              <a:buSzPct val="100000"/>
              <a:buFont typeface="Times New Roman"/>
              <a:buNone/>
              <a:defRPr sz="2400" i="1">
                <a:solidFill>
                  <a:schemeClr val="lt1"/>
                </a:solidFill>
                <a:latin typeface="Times New Roman"/>
                <a:ea typeface="Times New Roman"/>
                <a:cs typeface="Times New Roman"/>
                <a:sym typeface="Times New Roman"/>
              </a:defRPr>
            </a:lvl1pPr>
            <a:lvl2pPr marL="0" indent="152400" algn="ctr">
              <a:spcBef>
                <a:spcPts val="0"/>
              </a:spcBef>
              <a:buClr>
                <a:schemeClr val="lt1"/>
              </a:buClr>
              <a:buSzPct val="100000"/>
              <a:buFont typeface="Times New Roman"/>
              <a:buNone/>
              <a:defRPr sz="2400" i="1">
                <a:solidFill>
                  <a:schemeClr val="lt1"/>
                </a:solidFill>
                <a:latin typeface="Times New Roman"/>
                <a:ea typeface="Times New Roman"/>
                <a:cs typeface="Times New Roman"/>
                <a:sym typeface="Times New Roman"/>
              </a:defRPr>
            </a:lvl2pPr>
            <a:lvl3pPr marL="0" indent="152400" algn="ctr">
              <a:spcBef>
                <a:spcPts val="0"/>
              </a:spcBef>
              <a:buClr>
                <a:schemeClr val="lt1"/>
              </a:buClr>
              <a:buSzPct val="100000"/>
              <a:buFont typeface="Times New Roman"/>
              <a:buNone/>
              <a:defRPr sz="2400" i="1">
                <a:solidFill>
                  <a:schemeClr val="lt1"/>
                </a:solidFill>
                <a:latin typeface="Times New Roman"/>
                <a:ea typeface="Times New Roman"/>
                <a:cs typeface="Times New Roman"/>
                <a:sym typeface="Times New Roman"/>
              </a:defRPr>
            </a:lvl3pPr>
            <a:lvl4pPr marL="0" indent="152400" algn="ctr">
              <a:spcBef>
                <a:spcPts val="0"/>
              </a:spcBef>
              <a:buClr>
                <a:schemeClr val="lt1"/>
              </a:buClr>
              <a:buSzPct val="100000"/>
              <a:buFont typeface="Times New Roman"/>
              <a:buNone/>
              <a:defRPr sz="2400" i="1">
                <a:solidFill>
                  <a:schemeClr val="lt1"/>
                </a:solidFill>
                <a:latin typeface="Times New Roman"/>
                <a:ea typeface="Times New Roman"/>
                <a:cs typeface="Times New Roman"/>
                <a:sym typeface="Times New Roman"/>
              </a:defRPr>
            </a:lvl4pPr>
            <a:lvl5pPr marL="0" indent="152400" algn="ctr">
              <a:spcBef>
                <a:spcPts val="0"/>
              </a:spcBef>
              <a:buClr>
                <a:schemeClr val="lt1"/>
              </a:buClr>
              <a:buSzPct val="100000"/>
              <a:buFont typeface="Times New Roman"/>
              <a:buNone/>
              <a:defRPr sz="2400" i="1">
                <a:solidFill>
                  <a:schemeClr val="lt1"/>
                </a:solidFill>
                <a:latin typeface="Times New Roman"/>
                <a:ea typeface="Times New Roman"/>
                <a:cs typeface="Times New Roman"/>
                <a:sym typeface="Times New Roman"/>
              </a:defRPr>
            </a:lvl5pPr>
            <a:lvl6pPr marL="0" indent="152400" algn="ctr">
              <a:spcBef>
                <a:spcPts val="0"/>
              </a:spcBef>
              <a:buClr>
                <a:schemeClr val="lt1"/>
              </a:buClr>
              <a:buSzPct val="100000"/>
              <a:buFont typeface="Times New Roman"/>
              <a:buNone/>
              <a:defRPr sz="2400" i="1">
                <a:solidFill>
                  <a:schemeClr val="lt1"/>
                </a:solidFill>
                <a:latin typeface="Times New Roman"/>
                <a:ea typeface="Times New Roman"/>
                <a:cs typeface="Times New Roman"/>
                <a:sym typeface="Times New Roman"/>
              </a:defRPr>
            </a:lvl6pPr>
            <a:lvl7pPr marL="0" indent="152400" algn="ctr">
              <a:spcBef>
                <a:spcPts val="0"/>
              </a:spcBef>
              <a:buClr>
                <a:schemeClr val="lt1"/>
              </a:buClr>
              <a:buSzPct val="100000"/>
              <a:buFont typeface="Times New Roman"/>
              <a:buNone/>
              <a:defRPr sz="2400" i="1">
                <a:solidFill>
                  <a:schemeClr val="lt1"/>
                </a:solidFill>
                <a:latin typeface="Times New Roman"/>
                <a:ea typeface="Times New Roman"/>
                <a:cs typeface="Times New Roman"/>
                <a:sym typeface="Times New Roman"/>
              </a:defRPr>
            </a:lvl7pPr>
            <a:lvl8pPr marL="0" indent="152400" algn="ctr">
              <a:spcBef>
                <a:spcPts val="0"/>
              </a:spcBef>
              <a:buClr>
                <a:schemeClr val="lt1"/>
              </a:buClr>
              <a:buSzPct val="100000"/>
              <a:buFont typeface="Times New Roman"/>
              <a:buNone/>
              <a:defRPr sz="2400" i="1">
                <a:solidFill>
                  <a:schemeClr val="lt1"/>
                </a:solidFill>
                <a:latin typeface="Times New Roman"/>
                <a:ea typeface="Times New Roman"/>
                <a:cs typeface="Times New Roman"/>
                <a:sym typeface="Times New Roman"/>
              </a:defRPr>
            </a:lvl8pPr>
            <a:lvl9pPr marL="0" indent="152400" algn="ctr">
              <a:spcBef>
                <a:spcPts val="0"/>
              </a:spcBef>
              <a:buClr>
                <a:schemeClr val="lt1"/>
              </a:buClr>
              <a:buSzPct val="100000"/>
              <a:buFont typeface="Times New Roman"/>
              <a:buNone/>
              <a:defRPr sz="2400" i="1">
                <a:solidFill>
                  <a:schemeClr val="lt1"/>
                </a:solidFill>
                <a:latin typeface="Times New Roman"/>
                <a:ea typeface="Times New Roman"/>
                <a:cs typeface="Times New Roman"/>
                <a:sym typeface="Times New Roman"/>
              </a:defRPr>
            </a:lvl9pPr>
          </a:lstStyle>
          <a:p>
            <a:endParaRPr/>
          </a:p>
        </p:txBody>
      </p:sp>
      <p:cxnSp>
        <p:nvCxnSpPr>
          <p:cNvPr id="51" name="Shape 51"/>
          <p:cNvCxnSpPr/>
          <p:nvPr/>
        </p:nvCxnSpPr>
        <p:spPr>
          <a:xfrm>
            <a:off x="2258800" y="1912668"/>
            <a:ext cx="4621799" cy="10799"/>
          </a:xfrm>
          <a:prstGeom prst="straightConnector1">
            <a:avLst/>
          </a:prstGeom>
          <a:noFill/>
          <a:ln w="25400" cap="rnd">
            <a:solidFill>
              <a:schemeClr val="accent2"/>
            </a:solidFill>
            <a:prstDash val="dot"/>
            <a:round/>
            <a:headEnd type="none" w="med" len="med"/>
            <a:tailEnd type="none" w="med" len="med"/>
          </a:ln>
        </p:spPr>
      </p:cxnSp>
      <p:sp>
        <p:nvSpPr>
          <p:cNvPr id="52" name="Shape 52"/>
          <p:cNvSpPr/>
          <p:nvPr/>
        </p:nvSpPr>
        <p:spPr>
          <a:xfrm>
            <a:off x="0" y="3030297"/>
            <a:ext cx="9143999" cy="795916"/>
          </a:xfrm>
          <a:custGeom>
            <a:avLst/>
            <a:gdLst/>
            <a:ahLst/>
            <a:cxnLst/>
            <a:rect l="0" t="0" r="0" b="0"/>
            <a:pathLst>
              <a:path w="9144000" h="1440573" extrusionOk="0">
                <a:moveTo>
                  <a:pt x="8881" y="1"/>
                </a:moveTo>
                <a:lnTo>
                  <a:pt x="9126239" y="44075"/>
                </a:lnTo>
                <a:lnTo>
                  <a:pt x="9144000" y="1303180"/>
                </a:lnTo>
                <a:lnTo>
                  <a:pt x="8922142" y="1440573"/>
                </a:lnTo>
                <a:lnTo>
                  <a:pt x="8672386" y="1291790"/>
                </a:lnTo>
                <a:lnTo>
                  <a:pt x="8449199" y="1414005"/>
                </a:lnTo>
                <a:lnTo>
                  <a:pt x="8210071" y="1302417"/>
                </a:lnTo>
                <a:lnTo>
                  <a:pt x="7976257" y="1408691"/>
                </a:lnTo>
                <a:lnTo>
                  <a:pt x="7737129" y="1286476"/>
                </a:lnTo>
                <a:lnTo>
                  <a:pt x="7503314" y="1414005"/>
                </a:lnTo>
                <a:lnTo>
                  <a:pt x="7269500" y="1291790"/>
                </a:lnTo>
                <a:lnTo>
                  <a:pt x="7030372" y="1414005"/>
                </a:lnTo>
                <a:lnTo>
                  <a:pt x="6796557" y="1281162"/>
                </a:lnTo>
                <a:lnTo>
                  <a:pt x="6568057" y="1414005"/>
                </a:lnTo>
                <a:lnTo>
                  <a:pt x="6334243" y="1281163"/>
                </a:lnTo>
                <a:lnTo>
                  <a:pt x="6100428" y="1419319"/>
                </a:lnTo>
                <a:lnTo>
                  <a:pt x="5866614" y="1281163"/>
                </a:lnTo>
                <a:lnTo>
                  <a:pt x="5632800" y="1424632"/>
                </a:lnTo>
                <a:lnTo>
                  <a:pt x="5388357" y="1286476"/>
                </a:lnTo>
                <a:lnTo>
                  <a:pt x="5154543" y="1424632"/>
                </a:lnTo>
                <a:lnTo>
                  <a:pt x="4920729" y="1297104"/>
                </a:lnTo>
                <a:lnTo>
                  <a:pt x="4686914" y="1429946"/>
                </a:lnTo>
                <a:lnTo>
                  <a:pt x="4447786" y="1291790"/>
                </a:lnTo>
                <a:lnTo>
                  <a:pt x="4219286" y="1435260"/>
                </a:lnTo>
                <a:lnTo>
                  <a:pt x="3980157" y="1281163"/>
                </a:lnTo>
                <a:lnTo>
                  <a:pt x="3746343" y="1429946"/>
                </a:lnTo>
                <a:lnTo>
                  <a:pt x="3512529" y="1291790"/>
                </a:lnTo>
                <a:lnTo>
                  <a:pt x="3284028" y="1429946"/>
                </a:lnTo>
                <a:lnTo>
                  <a:pt x="3044900" y="1297104"/>
                </a:lnTo>
                <a:lnTo>
                  <a:pt x="2805772" y="1429946"/>
                </a:lnTo>
                <a:lnTo>
                  <a:pt x="2571958" y="1297104"/>
                </a:lnTo>
                <a:lnTo>
                  <a:pt x="2343457" y="1429946"/>
                </a:lnTo>
                <a:lnTo>
                  <a:pt x="2104329" y="1291790"/>
                </a:lnTo>
                <a:lnTo>
                  <a:pt x="1865201" y="1435260"/>
                </a:lnTo>
                <a:lnTo>
                  <a:pt x="1631386" y="1281163"/>
                </a:lnTo>
                <a:lnTo>
                  <a:pt x="1402886" y="1435260"/>
                </a:lnTo>
                <a:lnTo>
                  <a:pt x="1163758" y="1291790"/>
                </a:lnTo>
                <a:lnTo>
                  <a:pt x="935257" y="1435260"/>
                </a:lnTo>
                <a:lnTo>
                  <a:pt x="696129" y="1291790"/>
                </a:lnTo>
                <a:lnTo>
                  <a:pt x="457001" y="1429946"/>
                </a:lnTo>
                <a:lnTo>
                  <a:pt x="217872" y="1291790"/>
                </a:lnTo>
                <a:lnTo>
                  <a:pt x="0" y="1435260"/>
                </a:lnTo>
                <a:cubicBezTo>
                  <a:pt x="2960" y="956840"/>
                  <a:pt x="5921" y="478421"/>
                  <a:pt x="8881" y="1"/>
                </a:cubicBezTo>
                <a:close/>
              </a:path>
            </a:pathLst>
          </a:custGeom>
          <a:solidFill>
            <a:schemeClr val="dk2"/>
          </a:solidFill>
          <a:ln>
            <a:noFill/>
          </a:ln>
        </p:spPr>
        <p:txBody>
          <a:bodyPr lIns="91425" tIns="45700" rIns="91425" bIns="45700" anchor="ctr" anchorCtr="0">
            <a:noAutofit/>
          </a:body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53"/>
        <p:cNvGrpSpPr/>
        <p:nvPr/>
      </p:nvGrpSpPr>
      <p:grpSpPr>
        <a:xfrm>
          <a:off x="0" y="0"/>
          <a:ext cx="0" cy="0"/>
          <a:chOff x="0" y="0"/>
          <a:chExt cx="0" cy="0"/>
        </a:xfrm>
      </p:grpSpPr>
      <p:sp>
        <p:nvSpPr>
          <p:cNvPr id="54" name="Shape 54"/>
          <p:cNvSpPr/>
          <p:nvPr/>
        </p:nvSpPr>
        <p:spPr>
          <a:xfrm>
            <a:off x="0" y="0"/>
            <a:ext cx="9144000" cy="937200"/>
          </a:xfrm>
          <a:prstGeom prst="rect">
            <a:avLst/>
          </a:prstGeom>
          <a:solidFill>
            <a:srgbClr val="0C0C0C"/>
          </a:solidFill>
          <a:ln>
            <a:noFill/>
          </a:ln>
        </p:spPr>
        <p:txBody>
          <a:bodyPr lIns="91425" tIns="45700" rIns="91425" bIns="45700" anchor="ctr" anchorCtr="0">
            <a:noAutofit/>
          </a:bodyPr>
          <a:lstStyle/>
          <a:p>
            <a:endParaRPr/>
          </a:p>
        </p:txBody>
      </p:sp>
      <p:sp>
        <p:nvSpPr>
          <p:cNvPr id="55" name="Shape 55"/>
          <p:cNvSpPr/>
          <p:nvPr/>
        </p:nvSpPr>
        <p:spPr>
          <a:xfrm>
            <a:off x="0" y="226265"/>
            <a:ext cx="9143999" cy="795916"/>
          </a:xfrm>
          <a:custGeom>
            <a:avLst/>
            <a:gdLst/>
            <a:ahLst/>
            <a:cxnLst/>
            <a:rect l="0" t="0" r="0" b="0"/>
            <a:pathLst>
              <a:path w="9144000" h="1440573" extrusionOk="0">
                <a:moveTo>
                  <a:pt x="8881" y="1"/>
                </a:moveTo>
                <a:lnTo>
                  <a:pt x="9126239" y="44075"/>
                </a:lnTo>
                <a:lnTo>
                  <a:pt x="9144000" y="1303180"/>
                </a:lnTo>
                <a:lnTo>
                  <a:pt x="8922142" y="1440573"/>
                </a:lnTo>
                <a:lnTo>
                  <a:pt x="8672386" y="1291790"/>
                </a:lnTo>
                <a:lnTo>
                  <a:pt x="8449199" y="1414005"/>
                </a:lnTo>
                <a:lnTo>
                  <a:pt x="8210071" y="1302417"/>
                </a:lnTo>
                <a:lnTo>
                  <a:pt x="7976257" y="1408691"/>
                </a:lnTo>
                <a:lnTo>
                  <a:pt x="7737129" y="1286476"/>
                </a:lnTo>
                <a:lnTo>
                  <a:pt x="7503314" y="1414005"/>
                </a:lnTo>
                <a:lnTo>
                  <a:pt x="7269500" y="1291790"/>
                </a:lnTo>
                <a:lnTo>
                  <a:pt x="7030372" y="1414005"/>
                </a:lnTo>
                <a:lnTo>
                  <a:pt x="6796557" y="1281162"/>
                </a:lnTo>
                <a:lnTo>
                  <a:pt x="6568057" y="1414005"/>
                </a:lnTo>
                <a:lnTo>
                  <a:pt x="6334243" y="1281163"/>
                </a:lnTo>
                <a:lnTo>
                  <a:pt x="6100428" y="1419319"/>
                </a:lnTo>
                <a:lnTo>
                  <a:pt x="5866614" y="1281163"/>
                </a:lnTo>
                <a:lnTo>
                  <a:pt x="5632800" y="1424632"/>
                </a:lnTo>
                <a:lnTo>
                  <a:pt x="5388357" y="1286476"/>
                </a:lnTo>
                <a:lnTo>
                  <a:pt x="5154543" y="1424632"/>
                </a:lnTo>
                <a:lnTo>
                  <a:pt x="4920729" y="1297104"/>
                </a:lnTo>
                <a:lnTo>
                  <a:pt x="4686914" y="1429946"/>
                </a:lnTo>
                <a:lnTo>
                  <a:pt x="4447786" y="1291790"/>
                </a:lnTo>
                <a:lnTo>
                  <a:pt x="4219286" y="1435260"/>
                </a:lnTo>
                <a:lnTo>
                  <a:pt x="3980157" y="1281163"/>
                </a:lnTo>
                <a:lnTo>
                  <a:pt x="3746343" y="1429946"/>
                </a:lnTo>
                <a:lnTo>
                  <a:pt x="3512529" y="1291790"/>
                </a:lnTo>
                <a:lnTo>
                  <a:pt x="3284028" y="1429946"/>
                </a:lnTo>
                <a:lnTo>
                  <a:pt x="3044900" y="1297104"/>
                </a:lnTo>
                <a:lnTo>
                  <a:pt x="2805772" y="1429946"/>
                </a:lnTo>
                <a:lnTo>
                  <a:pt x="2571958" y="1297104"/>
                </a:lnTo>
                <a:lnTo>
                  <a:pt x="2343457" y="1429946"/>
                </a:lnTo>
                <a:lnTo>
                  <a:pt x="2104329" y="1291790"/>
                </a:lnTo>
                <a:lnTo>
                  <a:pt x="1865201" y="1435260"/>
                </a:lnTo>
                <a:lnTo>
                  <a:pt x="1631386" y="1281163"/>
                </a:lnTo>
                <a:lnTo>
                  <a:pt x="1402886" y="1435260"/>
                </a:lnTo>
                <a:lnTo>
                  <a:pt x="1163758" y="1291790"/>
                </a:lnTo>
                <a:lnTo>
                  <a:pt x="935257" y="1435260"/>
                </a:lnTo>
                <a:lnTo>
                  <a:pt x="696129" y="1291790"/>
                </a:lnTo>
                <a:lnTo>
                  <a:pt x="457001" y="1429946"/>
                </a:lnTo>
                <a:lnTo>
                  <a:pt x="217872" y="1291790"/>
                </a:lnTo>
                <a:lnTo>
                  <a:pt x="0" y="1435260"/>
                </a:lnTo>
                <a:cubicBezTo>
                  <a:pt x="2960" y="956840"/>
                  <a:pt x="5921" y="478421"/>
                  <a:pt x="8881" y="1"/>
                </a:cubicBezTo>
                <a:close/>
              </a:path>
            </a:pathLst>
          </a:custGeom>
          <a:solidFill>
            <a:schemeClr val="dk2"/>
          </a:solidFill>
          <a:ln>
            <a:noFill/>
          </a:ln>
        </p:spPr>
        <p:txBody>
          <a:bodyPr lIns="91425" tIns="45700" rIns="91425" bIns="45700" anchor="ctr" anchorCtr="0">
            <a:noAutofit/>
          </a:bodyPr>
          <a:lstStyle/>
          <a:p>
            <a:endParaRPr/>
          </a:p>
        </p:txBody>
      </p:sp>
      <p:cxnSp>
        <p:nvCxnSpPr>
          <p:cNvPr id="56" name="Shape 56"/>
          <p:cNvCxnSpPr/>
          <p:nvPr/>
        </p:nvCxnSpPr>
        <p:spPr>
          <a:xfrm rot="10800000" flipH="1">
            <a:off x="2258963" y="783855"/>
            <a:ext cx="4602300" cy="6900"/>
          </a:xfrm>
          <a:prstGeom prst="straightConnector1">
            <a:avLst/>
          </a:prstGeom>
          <a:noFill/>
          <a:ln w="25400" cap="rnd">
            <a:solidFill>
              <a:schemeClr val="accent2"/>
            </a:solidFill>
            <a:prstDash val="dot"/>
            <a:round/>
            <a:headEnd type="none" w="med" len="med"/>
            <a:tailEnd type="none" w="med" len="med"/>
          </a:ln>
        </p:spPr>
      </p:cxnSp>
      <p:sp>
        <p:nvSpPr>
          <p:cNvPr id="57" name="Shape 57"/>
          <p:cNvSpPr txBox="1">
            <a:spLocks noGrp="1"/>
          </p:cNvSpPr>
          <p:nvPr>
            <p:ph type="body" idx="1"/>
          </p:nvPr>
        </p:nvSpPr>
        <p:spPr>
          <a:xfrm>
            <a:off x="457200" y="1200150"/>
            <a:ext cx="8229600" cy="3630300"/>
          </a:xfrm>
          <a:prstGeom prst="rect">
            <a:avLst/>
          </a:prstGeom>
        </p:spPr>
        <p:txBody>
          <a:bodyPr lIns="91425" tIns="91425" rIns="91425" bIns="91425" anchor="t" anchorCtr="0"/>
          <a:lstStyle>
            <a:lvl1pPr>
              <a:defRPr>
                <a:latin typeface="Times New Roman"/>
                <a:ea typeface="Times New Roman"/>
                <a:cs typeface="Times New Roman"/>
                <a:sym typeface="Times New Roman"/>
              </a:defRPr>
            </a:lvl1pPr>
            <a:lvl2pPr>
              <a:defRPr>
                <a:latin typeface="Times New Roman"/>
                <a:ea typeface="Times New Roman"/>
                <a:cs typeface="Times New Roman"/>
                <a:sym typeface="Times New Roman"/>
              </a:defRPr>
            </a:lvl2pPr>
            <a:lvl3pPr>
              <a:defRPr>
                <a:latin typeface="Times New Roman"/>
                <a:ea typeface="Times New Roman"/>
                <a:cs typeface="Times New Roman"/>
                <a:sym typeface="Times New Roman"/>
              </a:defRPr>
            </a:lvl3pPr>
            <a:lvl4pPr>
              <a:defRPr>
                <a:latin typeface="Times New Roman"/>
                <a:ea typeface="Times New Roman"/>
                <a:cs typeface="Times New Roman"/>
                <a:sym typeface="Times New Roman"/>
              </a:defRPr>
            </a:lvl4pPr>
            <a:lvl5pPr>
              <a:defRPr>
                <a:latin typeface="Times New Roman"/>
                <a:ea typeface="Times New Roman"/>
                <a:cs typeface="Times New Roman"/>
                <a:sym typeface="Times New Roman"/>
              </a:defRPr>
            </a:lvl5pPr>
            <a:lvl6pPr>
              <a:defRPr/>
            </a:lvl6pPr>
            <a:lvl7pPr>
              <a:defRPr/>
            </a:lvl7pPr>
            <a:lvl8pPr>
              <a:defRPr/>
            </a:lvl8pPr>
            <a:lvl9pPr>
              <a:defRPr/>
            </a:lvl9pPr>
          </a:lstStyle>
          <a:p>
            <a:endParaRPr/>
          </a:p>
        </p:txBody>
      </p:sp>
      <p:sp>
        <p:nvSpPr>
          <p:cNvPr id="58" name="Shape 58"/>
          <p:cNvSpPr txBox="1">
            <a:spLocks noGrp="1"/>
          </p:cNvSpPr>
          <p:nvPr>
            <p:ph type="title"/>
          </p:nvPr>
        </p:nvSpPr>
        <p:spPr>
          <a:xfrm>
            <a:off x="457200" y="13321"/>
            <a:ext cx="8229600" cy="857400"/>
          </a:xfrm>
          <a:prstGeom prst="rect">
            <a:avLst/>
          </a:prstGeom>
        </p:spPr>
        <p:txBody>
          <a:bodyPr lIns="91425" tIns="91425" rIns="91425" bIns="91425" anchor="ctr"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59"/>
        <p:cNvGrpSpPr/>
        <p:nvPr/>
      </p:nvGrpSpPr>
      <p:grpSpPr>
        <a:xfrm>
          <a:off x="0" y="0"/>
          <a:ext cx="0" cy="0"/>
          <a:chOff x="0" y="0"/>
          <a:chExt cx="0" cy="0"/>
        </a:xfrm>
      </p:grpSpPr>
      <p:sp>
        <p:nvSpPr>
          <p:cNvPr id="60" name="Shape 60"/>
          <p:cNvSpPr/>
          <p:nvPr/>
        </p:nvSpPr>
        <p:spPr>
          <a:xfrm>
            <a:off x="0" y="0"/>
            <a:ext cx="4456799" cy="4708799"/>
          </a:xfrm>
          <a:prstGeom prst="rect">
            <a:avLst/>
          </a:prstGeom>
          <a:solidFill>
            <a:srgbClr val="000000"/>
          </a:solidFill>
          <a:ln>
            <a:noFill/>
          </a:ln>
        </p:spPr>
        <p:txBody>
          <a:bodyPr lIns="91425" tIns="45700" rIns="91425" bIns="45700" anchor="ctr" anchorCtr="0">
            <a:noAutofit/>
          </a:bodyPr>
          <a:lstStyle/>
          <a:p>
            <a:endParaRPr/>
          </a:p>
        </p:txBody>
      </p:sp>
      <p:sp>
        <p:nvSpPr>
          <p:cNvPr id="61" name="Shape 61"/>
          <p:cNvSpPr/>
          <p:nvPr/>
        </p:nvSpPr>
        <p:spPr>
          <a:xfrm flipH="1">
            <a:off x="3434" y="3759780"/>
            <a:ext cx="4453249" cy="1033097"/>
          </a:xfrm>
          <a:custGeom>
            <a:avLst/>
            <a:gdLst/>
            <a:ahLst/>
            <a:cxnLst/>
            <a:rect l="0" t="0" r="0" b="0"/>
            <a:pathLst>
              <a:path w="4453250" h="1869860" extrusionOk="0">
                <a:moveTo>
                  <a:pt x="4447791" y="1726390"/>
                </a:moveTo>
                <a:lnTo>
                  <a:pt x="4219291" y="1869860"/>
                </a:lnTo>
                <a:lnTo>
                  <a:pt x="3980162" y="1715763"/>
                </a:lnTo>
                <a:lnTo>
                  <a:pt x="3746348" y="1864546"/>
                </a:lnTo>
                <a:lnTo>
                  <a:pt x="3512534" y="1726390"/>
                </a:lnTo>
                <a:lnTo>
                  <a:pt x="3284033" y="1864546"/>
                </a:lnTo>
                <a:lnTo>
                  <a:pt x="3044905" y="1731704"/>
                </a:lnTo>
                <a:lnTo>
                  <a:pt x="2805777" y="1864546"/>
                </a:lnTo>
                <a:lnTo>
                  <a:pt x="2571963" y="1731704"/>
                </a:lnTo>
                <a:lnTo>
                  <a:pt x="2343462" y="1864546"/>
                </a:lnTo>
                <a:lnTo>
                  <a:pt x="2104334" y="1726390"/>
                </a:lnTo>
                <a:lnTo>
                  <a:pt x="1865206" y="1869860"/>
                </a:lnTo>
                <a:lnTo>
                  <a:pt x="1631391" y="1715763"/>
                </a:lnTo>
                <a:lnTo>
                  <a:pt x="1402891" y="1869860"/>
                </a:lnTo>
                <a:lnTo>
                  <a:pt x="1163763" y="1726390"/>
                </a:lnTo>
                <a:lnTo>
                  <a:pt x="935262" y="1869860"/>
                </a:lnTo>
                <a:lnTo>
                  <a:pt x="696134" y="1726390"/>
                </a:lnTo>
                <a:lnTo>
                  <a:pt x="457006" y="1864546"/>
                </a:lnTo>
                <a:lnTo>
                  <a:pt x="217877" y="1726390"/>
                </a:lnTo>
                <a:lnTo>
                  <a:pt x="5" y="1869860"/>
                </a:lnTo>
                <a:cubicBezTo>
                  <a:pt x="3" y="1246574"/>
                  <a:pt x="2" y="623287"/>
                  <a:pt x="0" y="1"/>
                </a:cubicBezTo>
                <a:lnTo>
                  <a:pt x="4453250" y="0"/>
                </a:lnTo>
              </a:path>
            </a:pathLst>
          </a:custGeom>
          <a:solidFill>
            <a:schemeClr val="dk2"/>
          </a:solidFill>
          <a:ln>
            <a:noFill/>
          </a:ln>
        </p:spPr>
        <p:txBody>
          <a:bodyPr lIns="91425" tIns="45700" rIns="91425" bIns="45700" anchor="ctr" anchorCtr="0">
            <a:noAutofit/>
          </a:bodyPr>
          <a:lstStyle/>
          <a:p>
            <a:endParaRPr/>
          </a:p>
        </p:txBody>
      </p:sp>
      <p:cxnSp>
        <p:nvCxnSpPr>
          <p:cNvPr id="62" name="Shape 62"/>
          <p:cNvCxnSpPr/>
          <p:nvPr/>
        </p:nvCxnSpPr>
        <p:spPr>
          <a:xfrm>
            <a:off x="409699" y="744077"/>
            <a:ext cx="3660000" cy="0"/>
          </a:xfrm>
          <a:prstGeom prst="straightConnector1">
            <a:avLst/>
          </a:prstGeom>
          <a:noFill/>
          <a:ln w="25400" cap="rnd">
            <a:solidFill>
              <a:schemeClr val="accent2"/>
            </a:solidFill>
            <a:prstDash val="dot"/>
            <a:round/>
            <a:headEnd type="none" w="med" len="med"/>
            <a:tailEnd type="none" w="med" len="med"/>
          </a:ln>
        </p:spPr>
      </p:cxnSp>
      <p:sp>
        <p:nvSpPr>
          <p:cNvPr id="63" name="Shape 63"/>
          <p:cNvSpPr txBox="1">
            <a:spLocks noGrp="1"/>
          </p:cNvSpPr>
          <p:nvPr>
            <p:ph type="body" idx="1"/>
          </p:nvPr>
        </p:nvSpPr>
        <p:spPr>
          <a:xfrm>
            <a:off x="457200" y="1200150"/>
            <a:ext cx="3550799" cy="3630300"/>
          </a:xfrm>
          <a:prstGeom prst="rect">
            <a:avLst/>
          </a:prstGeom>
        </p:spPr>
        <p:txBody>
          <a:bodyPr lIns="91425" tIns="91425" rIns="91425" bIns="91425" anchor="t" anchorCtr="0"/>
          <a:lstStyle>
            <a:lvl1pPr>
              <a:defRPr>
                <a:solidFill>
                  <a:schemeClr val="lt1"/>
                </a:solidFill>
                <a:latin typeface="Times New Roman"/>
                <a:ea typeface="Times New Roman"/>
                <a:cs typeface="Times New Roman"/>
                <a:sym typeface="Times New Roman"/>
              </a:defRPr>
            </a:lvl1pPr>
            <a:lvl2pPr>
              <a:defRPr>
                <a:solidFill>
                  <a:schemeClr val="lt1"/>
                </a:solidFill>
                <a:latin typeface="Times New Roman"/>
                <a:ea typeface="Times New Roman"/>
                <a:cs typeface="Times New Roman"/>
                <a:sym typeface="Times New Roman"/>
              </a:defRPr>
            </a:lvl2pPr>
            <a:lvl3pPr>
              <a:defRPr>
                <a:solidFill>
                  <a:schemeClr val="lt1"/>
                </a:solidFill>
                <a:latin typeface="Times New Roman"/>
                <a:ea typeface="Times New Roman"/>
                <a:cs typeface="Times New Roman"/>
                <a:sym typeface="Times New Roman"/>
              </a:defRPr>
            </a:lvl3pPr>
            <a:lvl4pPr>
              <a:defRPr>
                <a:solidFill>
                  <a:schemeClr val="lt1"/>
                </a:solidFill>
                <a:latin typeface="Times New Roman"/>
                <a:ea typeface="Times New Roman"/>
                <a:cs typeface="Times New Roman"/>
                <a:sym typeface="Times New Roman"/>
              </a:defRPr>
            </a:lvl4pPr>
            <a:lvl5pPr>
              <a:defRPr>
                <a:solidFill>
                  <a:schemeClr val="lt1"/>
                </a:solidFill>
                <a:latin typeface="Times New Roman"/>
                <a:ea typeface="Times New Roman"/>
                <a:cs typeface="Times New Roman"/>
                <a:sym typeface="Times New Roman"/>
              </a:defRPr>
            </a:lvl5pPr>
            <a:lvl6pPr>
              <a:defRPr sz="1800"/>
            </a:lvl6pPr>
            <a:lvl7pPr>
              <a:defRPr sz="1800"/>
            </a:lvl7pPr>
            <a:lvl8pPr>
              <a:defRPr sz="1800"/>
            </a:lvl8pPr>
            <a:lvl9pPr>
              <a:defRPr sz="1800"/>
            </a:lvl9pPr>
          </a:lstStyle>
          <a:p>
            <a:endParaRPr/>
          </a:p>
        </p:txBody>
      </p:sp>
      <p:sp>
        <p:nvSpPr>
          <p:cNvPr id="64" name="Shape 64"/>
          <p:cNvSpPr txBox="1">
            <a:spLocks noGrp="1"/>
          </p:cNvSpPr>
          <p:nvPr>
            <p:ph type="title"/>
          </p:nvPr>
        </p:nvSpPr>
        <p:spPr>
          <a:xfrm>
            <a:off x="457200" y="13321"/>
            <a:ext cx="3550799" cy="857400"/>
          </a:xfrm>
          <a:prstGeom prst="rect">
            <a:avLst/>
          </a:prstGeom>
        </p:spPr>
        <p:txBody>
          <a:bodyPr lIns="91425" tIns="91425" rIns="91425" bIns="91425" anchor="ctr" anchorCtr="0"/>
          <a:lstStyle>
            <a:lvl1pPr>
              <a:defRPr sz="2400"/>
            </a:lvl1pPr>
            <a:lvl2pPr>
              <a:defRPr sz="2400"/>
            </a:lvl2pPr>
            <a:lvl3pPr>
              <a:defRPr sz="2400"/>
            </a:lvl3pPr>
            <a:lvl4pPr>
              <a:defRPr sz="2400"/>
            </a:lvl4pPr>
            <a:lvl5pPr>
              <a:defRPr sz="2400"/>
            </a:lvl5pPr>
            <a:lvl6pPr>
              <a:defRPr sz="2400"/>
            </a:lvl6pPr>
            <a:lvl7pPr>
              <a:defRPr sz="2400"/>
            </a:lvl7pPr>
            <a:lvl8pPr>
              <a:defRPr sz="2400"/>
            </a:lvl8pPr>
            <a:lvl9pPr>
              <a:defRPr sz="2400"/>
            </a:lvl9pPr>
          </a:lstStyle>
          <a:p>
            <a:endParaRPr/>
          </a:p>
        </p:txBody>
      </p:sp>
      <p:sp>
        <p:nvSpPr>
          <p:cNvPr id="65" name="Shape 65"/>
          <p:cNvSpPr txBox="1">
            <a:spLocks noGrp="1"/>
          </p:cNvSpPr>
          <p:nvPr>
            <p:ph type="body" idx="2"/>
          </p:nvPr>
        </p:nvSpPr>
        <p:spPr>
          <a:xfrm>
            <a:off x="5021123" y="1200150"/>
            <a:ext cx="3550799" cy="3630300"/>
          </a:xfrm>
          <a:prstGeom prst="rect">
            <a:avLst/>
          </a:prstGeom>
        </p:spPr>
        <p:txBody>
          <a:bodyPr lIns="91425" tIns="91425" rIns="91425" bIns="91425" anchor="t" anchorCtr="0"/>
          <a:lstStyle>
            <a:lvl1pPr>
              <a:defRPr>
                <a:latin typeface="Times New Roman"/>
                <a:ea typeface="Times New Roman"/>
                <a:cs typeface="Times New Roman"/>
                <a:sym typeface="Times New Roman"/>
              </a:defRPr>
            </a:lvl1pPr>
            <a:lvl2pPr>
              <a:defRPr>
                <a:latin typeface="Times New Roman"/>
                <a:ea typeface="Times New Roman"/>
                <a:cs typeface="Times New Roman"/>
                <a:sym typeface="Times New Roman"/>
              </a:defRPr>
            </a:lvl2pPr>
            <a:lvl3pPr>
              <a:defRPr>
                <a:latin typeface="Times New Roman"/>
                <a:ea typeface="Times New Roman"/>
                <a:cs typeface="Times New Roman"/>
                <a:sym typeface="Times New Roman"/>
              </a:defRPr>
            </a:lvl3pPr>
            <a:lvl4pPr>
              <a:defRPr>
                <a:latin typeface="Times New Roman"/>
                <a:ea typeface="Times New Roman"/>
                <a:cs typeface="Times New Roman"/>
                <a:sym typeface="Times New Roman"/>
              </a:defRPr>
            </a:lvl4pPr>
            <a:lvl5pPr>
              <a:defRPr>
                <a:latin typeface="Times New Roman"/>
                <a:ea typeface="Times New Roman"/>
                <a:cs typeface="Times New Roman"/>
                <a:sym typeface="Times New Roman"/>
              </a:defRPr>
            </a:lvl5pPr>
            <a:lvl6pPr>
              <a:defRPr sz="1800"/>
            </a:lvl6pPr>
            <a:lvl7pPr>
              <a:defRPr sz="1800"/>
            </a:lvl7pPr>
            <a:lvl8pPr>
              <a:defRPr sz="1800"/>
            </a:lvl8pPr>
            <a:lvl9pPr>
              <a:defRPr sz="18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66"/>
        <p:cNvGrpSpPr/>
        <p:nvPr/>
      </p:nvGrpSpPr>
      <p:grpSpPr>
        <a:xfrm>
          <a:off x="0" y="0"/>
          <a:ext cx="0" cy="0"/>
          <a:chOff x="0" y="0"/>
          <a:chExt cx="0" cy="0"/>
        </a:xfrm>
      </p:grpSpPr>
      <p:sp>
        <p:nvSpPr>
          <p:cNvPr id="67" name="Shape 67"/>
          <p:cNvSpPr/>
          <p:nvPr/>
        </p:nvSpPr>
        <p:spPr>
          <a:xfrm>
            <a:off x="0" y="0"/>
            <a:ext cx="9144000" cy="937200"/>
          </a:xfrm>
          <a:prstGeom prst="rect">
            <a:avLst/>
          </a:prstGeom>
          <a:solidFill>
            <a:srgbClr val="000000"/>
          </a:solidFill>
          <a:ln>
            <a:noFill/>
          </a:ln>
        </p:spPr>
        <p:txBody>
          <a:bodyPr lIns="91425" tIns="45700" rIns="91425" bIns="45700" anchor="ctr" anchorCtr="0">
            <a:noAutofit/>
          </a:bodyPr>
          <a:lstStyle/>
          <a:p>
            <a:endParaRPr/>
          </a:p>
        </p:txBody>
      </p:sp>
      <p:sp>
        <p:nvSpPr>
          <p:cNvPr id="68" name="Shape 68"/>
          <p:cNvSpPr/>
          <p:nvPr/>
        </p:nvSpPr>
        <p:spPr>
          <a:xfrm>
            <a:off x="0" y="226265"/>
            <a:ext cx="9143999" cy="795916"/>
          </a:xfrm>
          <a:custGeom>
            <a:avLst/>
            <a:gdLst/>
            <a:ahLst/>
            <a:cxnLst/>
            <a:rect l="0" t="0" r="0" b="0"/>
            <a:pathLst>
              <a:path w="9144000" h="1440573" extrusionOk="0">
                <a:moveTo>
                  <a:pt x="8881" y="1"/>
                </a:moveTo>
                <a:lnTo>
                  <a:pt x="9126239" y="44075"/>
                </a:lnTo>
                <a:lnTo>
                  <a:pt x="9144000" y="1303180"/>
                </a:lnTo>
                <a:lnTo>
                  <a:pt x="8922142" y="1440573"/>
                </a:lnTo>
                <a:lnTo>
                  <a:pt x="8672386" y="1291790"/>
                </a:lnTo>
                <a:lnTo>
                  <a:pt x="8449199" y="1414005"/>
                </a:lnTo>
                <a:lnTo>
                  <a:pt x="8210071" y="1302417"/>
                </a:lnTo>
                <a:lnTo>
                  <a:pt x="7976257" y="1408691"/>
                </a:lnTo>
                <a:lnTo>
                  <a:pt x="7737129" y="1286476"/>
                </a:lnTo>
                <a:lnTo>
                  <a:pt x="7503314" y="1414005"/>
                </a:lnTo>
                <a:lnTo>
                  <a:pt x="7269500" y="1291790"/>
                </a:lnTo>
                <a:lnTo>
                  <a:pt x="7030372" y="1414005"/>
                </a:lnTo>
                <a:lnTo>
                  <a:pt x="6796557" y="1281162"/>
                </a:lnTo>
                <a:lnTo>
                  <a:pt x="6568057" y="1414005"/>
                </a:lnTo>
                <a:lnTo>
                  <a:pt x="6334243" y="1281163"/>
                </a:lnTo>
                <a:lnTo>
                  <a:pt x="6100428" y="1419319"/>
                </a:lnTo>
                <a:lnTo>
                  <a:pt x="5866614" y="1281163"/>
                </a:lnTo>
                <a:lnTo>
                  <a:pt x="5632800" y="1424632"/>
                </a:lnTo>
                <a:lnTo>
                  <a:pt x="5388357" y="1286476"/>
                </a:lnTo>
                <a:lnTo>
                  <a:pt x="5154543" y="1424632"/>
                </a:lnTo>
                <a:lnTo>
                  <a:pt x="4920729" y="1297104"/>
                </a:lnTo>
                <a:lnTo>
                  <a:pt x="4686914" y="1429946"/>
                </a:lnTo>
                <a:lnTo>
                  <a:pt x="4447786" y="1291790"/>
                </a:lnTo>
                <a:lnTo>
                  <a:pt x="4219286" y="1435260"/>
                </a:lnTo>
                <a:lnTo>
                  <a:pt x="3980157" y="1281163"/>
                </a:lnTo>
                <a:lnTo>
                  <a:pt x="3746343" y="1429946"/>
                </a:lnTo>
                <a:lnTo>
                  <a:pt x="3512529" y="1291790"/>
                </a:lnTo>
                <a:lnTo>
                  <a:pt x="3284028" y="1429946"/>
                </a:lnTo>
                <a:lnTo>
                  <a:pt x="3044900" y="1297104"/>
                </a:lnTo>
                <a:lnTo>
                  <a:pt x="2805772" y="1429946"/>
                </a:lnTo>
                <a:lnTo>
                  <a:pt x="2571958" y="1297104"/>
                </a:lnTo>
                <a:lnTo>
                  <a:pt x="2343457" y="1429946"/>
                </a:lnTo>
                <a:lnTo>
                  <a:pt x="2104329" y="1291790"/>
                </a:lnTo>
                <a:lnTo>
                  <a:pt x="1865201" y="1435260"/>
                </a:lnTo>
                <a:lnTo>
                  <a:pt x="1631386" y="1281163"/>
                </a:lnTo>
                <a:lnTo>
                  <a:pt x="1402886" y="1435260"/>
                </a:lnTo>
                <a:lnTo>
                  <a:pt x="1163758" y="1291790"/>
                </a:lnTo>
                <a:lnTo>
                  <a:pt x="935257" y="1435260"/>
                </a:lnTo>
                <a:lnTo>
                  <a:pt x="696129" y="1291790"/>
                </a:lnTo>
                <a:lnTo>
                  <a:pt x="457001" y="1429946"/>
                </a:lnTo>
                <a:lnTo>
                  <a:pt x="217872" y="1291790"/>
                </a:lnTo>
                <a:lnTo>
                  <a:pt x="0" y="1435260"/>
                </a:lnTo>
                <a:cubicBezTo>
                  <a:pt x="2960" y="956840"/>
                  <a:pt x="5921" y="478421"/>
                  <a:pt x="8881" y="1"/>
                </a:cubicBezTo>
                <a:close/>
              </a:path>
            </a:pathLst>
          </a:custGeom>
          <a:solidFill>
            <a:schemeClr val="dk2"/>
          </a:solidFill>
          <a:ln>
            <a:noFill/>
          </a:ln>
        </p:spPr>
        <p:txBody>
          <a:bodyPr lIns="91425" tIns="45700" rIns="91425" bIns="45700" anchor="ctr" anchorCtr="0">
            <a:noAutofit/>
          </a:bodyPr>
          <a:lstStyle/>
          <a:p>
            <a:endParaRPr/>
          </a:p>
        </p:txBody>
      </p:sp>
      <p:cxnSp>
        <p:nvCxnSpPr>
          <p:cNvPr id="69" name="Shape 69"/>
          <p:cNvCxnSpPr/>
          <p:nvPr/>
        </p:nvCxnSpPr>
        <p:spPr>
          <a:xfrm rot="10800000" flipH="1">
            <a:off x="2258963" y="783855"/>
            <a:ext cx="4602300" cy="6900"/>
          </a:xfrm>
          <a:prstGeom prst="straightConnector1">
            <a:avLst/>
          </a:prstGeom>
          <a:noFill/>
          <a:ln w="25400" cap="rnd">
            <a:solidFill>
              <a:schemeClr val="accent2"/>
            </a:solidFill>
            <a:prstDash val="dot"/>
            <a:round/>
            <a:headEnd type="none" w="med" len="med"/>
            <a:tailEnd type="none" w="med" len="med"/>
          </a:ln>
        </p:spPr>
      </p:cxnSp>
      <p:sp>
        <p:nvSpPr>
          <p:cNvPr id="70" name="Shape 70"/>
          <p:cNvSpPr txBox="1">
            <a:spLocks noGrp="1"/>
          </p:cNvSpPr>
          <p:nvPr>
            <p:ph type="title"/>
          </p:nvPr>
        </p:nvSpPr>
        <p:spPr>
          <a:xfrm>
            <a:off x="457200" y="13321"/>
            <a:ext cx="8229600" cy="857400"/>
          </a:xfrm>
          <a:prstGeom prst="rect">
            <a:avLst/>
          </a:prstGeom>
        </p:spPr>
        <p:txBody>
          <a:bodyPr lIns="91425" tIns="91425" rIns="91425" bIns="91425" anchor="ctr"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71"/>
        <p:cNvGrpSpPr/>
        <p:nvPr/>
      </p:nvGrpSpPr>
      <p:grpSpPr>
        <a:xfrm>
          <a:off x="0" y="0"/>
          <a:ext cx="0" cy="0"/>
          <a:chOff x="0" y="0"/>
          <a:chExt cx="0" cy="0"/>
        </a:xfrm>
      </p:grpSpPr>
      <p:sp>
        <p:nvSpPr>
          <p:cNvPr id="72" name="Shape 72"/>
          <p:cNvSpPr/>
          <p:nvPr/>
        </p:nvSpPr>
        <p:spPr>
          <a:xfrm rot="10800000">
            <a:off x="-5937" y="4110402"/>
            <a:ext cx="4453249" cy="1033097"/>
          </a:xfrm>
          <a:custGeom>
            <a:avLst/>
            <a:gdLst/>
            <a:ahLst/>
            <a:cxnLst/>
            <a:rect l="0" t="0" r="0" b="0"/>
            <a:pathLst>
              <a:path w="4453250" h="1869860" extrusionOk="0">
                <a:moveTo>
                  <a:pt x="4447791" y="1726390"/>
                </a:moveTo>
                <a:lnTo>
                  <a:pt x="4219291" y="1869860"/>
                </a:lnTo>
                <a:lnTo>
                  <a:pt x="3980162" y="1715763"/>
                </a:lnTo>
                <a:lnTo>
                  <a:pt x="3746348" y="1864546"/>
                </a:lnTo>
                <a:lnTo>
                  <a:pt x="3512534" y="1726390"/>
                </a:lnTo>
                <a:lnTo>
                  <a:pt x="3284033" y="1864546"/>
                </a:lnTo>
                <a:lnTo>
                  <a:pt x="3044905" y="1731704"/>
                </a:lnTo>
                <a:lnTo>
                  <a:pt x="2805777" y="1864546"/>
                </a:lnTo>
                <a:lnTo>
                  <a:pt x="2571963" y="1731704"/>
                </a:lnTo>
                <a:lnTo>
                  <a:pt x="2343462" y="1864546"/>
                </a:lnTo>
                <a:lnTo>
                  <a:pt x="2104334" y="1726390"/>
                </a:lnTo>
                <a:lnTo>
                  <a:pt x="1865206" y="1869860"/>
                </a:lnTo>
                <a:lnTo>
                  <a:pt x="1631391" y="1715763"/>
                </a:lnTo>
                <a:lnTo>
                  <a:pt x="1402891" y="1869860"/>
                </a:lnTo>
                <a:lnTo>
                  <a:pt x="1163763" y="1726390"/>
                </a:lnTo>
                <a:lnTo>
                  <a:pt x="935262" y="1869860"/>
                </a:lnTo>
                <a:lnTo>
                  <a:pt x="696134" y="1726390"/>
                </a:lnTo>
                <a:lnTo>
                  <a:pt x="457006" y="1864546"/>
                </a:lnTo>
                <a:lnTo>
                  <a:pt x="217877" y="1726390"/>
                </a:lnTo>
                <a:lnTo>
                  <a:pt x="5" y="1869860"/>
                </a:lnTo>
                <a:cubicBezTo>
                  <a:pt x="3" y="1246574"/>
                  <a:pt x="2" y="623287"/>
                  <a:pt x="0" y="1"/>
                </a:cubicBezTo>
                <a:lnTo>
                  <a:pt x="4453250" y="0"/>
                </a:lnTo>
              </a:path>
            </a:pathLst>
          </a:custGeom>
          <a:solidFill>
            <a:schemeClr val="dk2"/>
          </a:solidFill>
          <a:ln>
            <a:noFill/>
          </a:ln>
        </p:spPr>
        <p:txBody>
          <a:bodyPr lIns="91425" tIns="45700" rIns="91425" bIns="45700" anchor="ctr" anchorCtr="0">
            <a:noAutofit/>
          </a:bodyPr>
          <a:lstStyle/>
          <a:p>
            <a:endParaRPr/>
          </a:p>
        </p:txBody>
      </p:sp>
      <p:cxnSp>
        <p:nvCxnSpPr>
          <p:cNvPr id="73" name="Shape 73"/>
          <p:cNvCxnSpPr/>
          <p:nvPr/>
        </p:nvCxnSpPr>
        <p:spPr>
          <a:xfrm>
            <a:off x="388492" y="4409677"/>
            <a:ext cx="3708599" cy="3600"/>
          </a:xfrm>
          <a:prstGeom prst="straightConnector1">
            <a:avLst/>
          </a:prstGeom>
          <a:noFill/>
          <a:ln w="25400" cap="rnd">
            <a:solidFill>
              <a:schemeClr val="accent2"/>
            </a:solidFill>
            <a:prstDash val="dot"/>
            <a:round/>
            <a:headEnd type="none" w="med" len="med"/>
            <a:tailEnd type="none" w="med" len="med"/>
          </a:ln>
        </p:spPr>
      </p:cxnSp>
      <p:sp>
        <p:nvSpPr>
          <p:cNvPr id="74" name="Shape 74"/>
          <p:cNvSpPr txBox="1">
            <a:spLocks noGrp="1"/>
          </p:cNvSpPr>
          <p:nvPr>
            <p:ph type="body" idx="1"/>
          </p:nvPr>
        </p:nvSpPr>
        <p:spPr>
          <a:xfrm>
            <a:off x="388492" y="4493760"/>
            <a:ext cx="3644400" cy="387599"/>
          </a:xfrm>
          <a:prstGeom prst="rect">
            <a:avLst/>
          </a:prstGeom>
        </p:spPr>
        <p:txBody>
          <a:bodyPr lIns="91425" tIns="91425" rIns="91425" bIns="91425" anchor="t" anchorCtr="0"/>
          <a:lstStyle>
            <a:lvl1pPr marL="0" indent="88900">
              <a:buClr>
                <a:srgbClr val="FFFFFF"/>
              </a:buClr>
              <a:buSzPct val="100000"/>
              <a:buFont typeface="Times New Roman"/>
              <a:buNone/>
              <a:defRPr sz="1400" i="1">
                <a:solidFill>
                  <a:srgbClr val="FFFFFF"/>
                </a:solidFill>
                <a:latin typeface="Times New Roman"/>
                <a:ea typeface="Times New Roman"/>
                <a:cs typeface="Times New Roman"/>
                <a:sym typeface="Times New Roman"/>
              </a:defRPr>
            </a:lvl1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75"/>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
        <p:cNvGrpSpPr/>
        <p:nvPr/>
      </p:nvGrpSpPr>
      <p:grpSpPr>
        <a:xfrm>
          <a:off x="0" y="0"/>
          <a:ext cx="0" cy="0"/>
          <a:chOff x="0" y="0"/>
          <a:chExt cx="0" cy="0"/>
        </a:xfrm>
      </p:grpSpPr>
      <p:grpSp>
        <p:nvGrpSpPr>
          <p:cNvPr id="5" name="Shape 5"/>
          <p:cNvGrpSpPr/>
          <p:nvPr/>
        </p:nvGrpSpPr>
        <p:grpSpPr>
          <a:xfrm>
            <a:off x="0" y="6209"/>
            <a:ext cx="9144067" cy="5137200"/>
            <a:chOff x="0" y="14677"/>
            <a:chExt cx="9144067" cy="6849600"/>
          </a:xfrm>
        </p:grpSpPr>
        <p:sp>
          <p:nvSpPr>
            <p:cNvPr id="6" name="Shape 6"/>
            <p:cNvSpPr/>
            <p:nvPr/>
          </p:nvSpPr>
          <p:spPr>
            <a:xfrm>
              <a:off x="0"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7" name="Shape 7"/>
            <p:cNvSpPr/>
            <p:nvPr/>
          </p:nvSpPr>
          <p:spPr>
            <a:xfrm>
              <a:off x="234838"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8" name="Shape 8"/>
            <p:cNvSpPr/>
            <p:nvPr/>
          </p:nvSpPr>
          <p:spPr>
            <a:xfrm>
              <a:off x="469677"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9" name="Shape 9"/>
            <p:cNvSpPr/>
            <p:nvPr/>
          </p:nvSpPr>
          <p:spPr>
            <a:xfrm>
              <a:off x="704516"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10" name="Shape 10"/>
            <p:cNvSpPr/>
            <p:nvPr/>
          </p:nvSpPr>
          <p:spPr>
            <a:xfrm>
              <a:off x="939355"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11" name="Shape 11"/>
            <p:cNvSpPr/>
            <p:nvPr/>
          </p:nvSpPr>
          <p:spPr>
            <a:xfrm>
              <a:off x="1174195"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12" name="Shape 12"/>
            <p:cNvSpPr/>
            <p:nvPr/>
          </p:nvSpPr>
          <p:spPr>
            <a:xfrm>
              <a:off x="1409033"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13" name="Shape 13"/>
            <p:cNvSpPr/>
            <p:nvPr/>
          </p:nvSpPr>
          <p:spPr>
            <a:xfrm>
              <a:off x="1643873"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14" name="Shape 14"/>
            <p:cNvSpPr/>
            <p:nvPr/>
          </p:nvSpPr>
          <p:spPr>
            <a:xfrm>
              <a:off x="1878711"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15" name="Shape 15"/>
            <p:cNvSpPr/>
            <p:nvPr/>
          </p:nvSpPr>
          <p:spPr>
            <a:xfrm>
              <a:off x="2113550"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16" name="Shape 16"/>
            <p:cNvSpPr/>
            <p:nvPr/>
          </p:nvSpPr>
          <p:spPr>
            <a:xfrm>
              <a:off x="2348390"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17" name="Shape 17"/>
            <p:cNvSpPr/>
            <p:nvPr/>
          </p:nvSpPr>
          <p:spPr>
            <a:xfrm>
              <a:off x="2583228"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18" name="Shape 18"/>
            <p:cNvSpPr/>
            <p:nvPr/>
          </p:nvSpPr>
          <p:spPr>
            <a:xfrm>
              <a:off x="2818067"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19" name="Shape 19"/>
            <p:cNvSpPr/>
            <p:nvPr/>
          </p:nvSpPr>
          <p:spPr>
            <a:xfrm>
              <a:off x="3052907"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20" name="Shape 20"/>
            <p:cNvSpPr/>
            <p:nvPr/>
          </p:nvSpPr>
          <p:spPr>
            <a:xfrm>
              <a:off x="3287746"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21" name="Shape 21"/>
            <p:cNvSpPr/>
            <p:nvPr/>
          </p:nvSpPr>
          <p:spPr>
            <a:xfrm>
              <a:off x="3522585"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22" name="Shape 22"/>
            <p:cNvSpPr/>
            <p:nvPr/>
          </p:nvSpPr>
          <p:spPr>
            <a:xfrm>
              <a:off x="3757423"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23" name="Shape 23"/>
            <p:cNvSpPr/>
            <p:nvPr/>
          </p:nvSpPr>
          <p:spPr>
            <a:xfrm>
              <a:off x="3992262"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24" name="Shape 24"/>
            <p:cNvSpPr/>
            <p:nvPr/>
          </p:nvSpPr>
          <p:spPr>
            <a:xfrm>
              <a:off x="4227101"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25" name="Shape 25"/>
            <p:cNvSpPr/>
            <p:nvPr/>
          </p:nvSpPr>
          <p:spPr>
            <a:xfrm>
              <a:off x="4461941"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26" name="Shape 26"/>
            <p:cNvSpPr/>
            <p:nvPr/>
          </p:nvSpPr>
          <p:spPr>
            <a:xfrm>
              <a:off x="4696780"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27" name="Shape 27"/>
            <p:cNvSpPr/>
            <p:nvPr/>
          </p:nvSpPr>
          <p:spPr>
            <a:xfrm>
              <a:off x="4931619"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28" name="Shape 28"/>
            <p:cNvSpPr/>
            <p:nvPr/>
          </p:nvSpPr>
          <p:spPr>
            <a:xfrm>
              <a:off x="5166457"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29" name="Shape 29"/>
            <p:cNvSpPr/>
            <p:nvPr/>
          </p:nvSpPr>
          <p:spPr>
            <a:xfrm>
              <a:off x="5401296"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30" name="Shape 30"/>
            <p:cNvSpPr/>
            <p:nvPr/>
          </p:nvSpPr>
          <p:spPr>
            <a:xfrm>
              <a:off x="5636135"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31" name="Shape 31"/>
            <p:cNvSpPr/>
            <p:nvPr/>
          </p:nvSpPr>
          <p:spPr>
            <a:xfrm>
              <a:off x="5870975"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32" name="Shape 32"/>
            <p:cNvSpPr/>
            <p:nvPr/>
          </p:nvSpPr>
          <p:spPr>
            <a:xfrm>
              <a:off x="6105814"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33" name="Shape 33"/>
            <p:cNvSpPr/>
            <p:nvPr/>
          </p:nvSpPr>
          <p:spPr>
            <a:xfrm>
              <a:off x="6340653"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34" name="Shape 34"/>
            <p:cNvSpPr/>
            <p:nvPr/>
          </p:nvSpPr>
          <p:spPr>
            <a:xfrm>
              <a:off x="6575492"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35" name="Shape 35"/>
            <p:cNvSpPr/>
            <p:nvPr/>
          </p:nvSpPr>
          <p:spPr>
            <a:xfrm>
              <a:off x="6810331"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36" name="Shape 36"/>
            <p:cNvSpPr/>
            <p:nvPr/>
          </p:nvSpPr>
          <p:spPr>
            <a:xfrm>
              <a:off x="7045170"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37" name="Shape 37"/>
            <p:cNvSpPr/>
            <p:nvPr/>
          </p:nvSpPr>
          <p:spPr>
            <a:xfrm>
              <a:off x="7280009"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38" name="Shape 38"/>
            <p:cNvSpPr/>
            <p:nvPr/>
          </p:nvSpPr>
          <p:spPr>
            <a:xfrm>
              <a:off x="7514847"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39" name="Shape 39"/>
            <p:cNvSpPr/>
            <p:nvPr/>
          </p:nvSpPr>
          <p:spPr>
            <a:xfrm>
              <a:off x="7749686"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40" name="Shape 40"/>
            <p:cNvSpPr/>
            <p:nvPr/>
          </p:nvSpPr>
          <p:spPr>
            <a:xfrm>
              <a:off x="7984525"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41" name="Shape 41"/>
            <p:cNvSpPr/>
            <p:nvPr/>
          </p:nvSpPr>
          <p:spPr>
            <a:xfrm>
              <a:off x="8219364"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42" name="Shape 42"/>
            <p:cNvSpPr/>
            <p:nvPr/>
          </p:nvSpPr>
          <p:spPr>
            <a:xfrm>
              <a:off x="8454203"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43" name="Shape 43"/>
            <p:cNvSpPr/>
            <p:nvPr/>
          </p:nvSpPr>
          <p:spPr>
            <a:xfrm>
              <a:off x="8689042"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sp>
          <p:nvSpPr>
            <p:cNvPr id="44" name="Shape 44"/>
            <p:cNvSpPr/>
            <p:nvPr/>
          </p:nvSpPr>
          <p:spPr>
            <a:xfrm>
              <a:off x="8923867" y="14677"/>
              <a:ext cx="220199" cy="6849600"/>
            </a:xfrm>
            <a:prstGeom prst="rect">
              <a:avLst/>
            </a:prstGeom>
            <a:gradFill>
              <a:gsLst>
                <a:gs pos="0">
                  <a:srgbClr val="BFBFBF">
                    <a:alpha val="18823"/>
                  </a:srgbClr>
                </a:gs>
                <a:gs pos="50000">
                  <a:srgbClr val="FFFFFF">
                    <a:alpha val="18823"/>
                  </a:srgbClr>
                </a:gs>
                <a:gs pos="97000">
                  <a:srgbClr val="BFBFBF">
                    <a:alpha val="18823"/>
                  </a:srgbClr>
                </a:gs>
                <a:gs pos="100000">
                  <a:srgbClr val="BFBFBF">
                    <a:alpha val="18823"/>
                  </a:srgbClr>
                </a:gs>
              </a:gsLst>
              <a:lin ang="0" scaled="0"/>
            </a:gradFill>
            <a:ln>
              <a:noFill/>
            </a:ln>
          </p:spPr>
          <p:txBody>
            <a:bodyPr lIns="91425" tIns="45700" rIns="91425" bIns="45700" anchor="ctr" anchorCtr="0">
              <a:noAutofit/>
            </a:bodyPr>
            <a:lstStyle/>
            <a:p>
              <a:endParaRPr/>
            </a:p>
          </p:txBody>
        </p:sp>
      </p:grpSp>
      <p:sp>
        <p:nvSpPr>
          <p:cNvPr id="45" name="Shape 45"/>
          <p:cNvSpPr txBox="1">
            <a:spLocks noGrp="1"/>
          </p:cNvSpPr>
          <p:nvPr>
            <p:ph type="title"/>
          </p:nvPr>
        </p:nvSpPr>
        <p:spPr>
          <a:xfrm>
            <a:off x="457200" y="205978"/>
            <a:ext cx="8229600" cy="857400"/>
          </a:xfrm>
          <a:prstGeom prst="rect">
            <a:avLst/>
          </a:prstGeom>
        </p:spPr>
        <p:txBody>
          <a:bodyPr lIns="91425" tIns="91425" rIns="91425" bIns="91425" anchor="ctr" anchorCtr="0"/>
          <a:lstStyle>
            <a:lvl1pPr marL="0" indent="279400" algn="ctr">
              <a:buClr>
                <a:srgbClr val="FFFFFF"/>
              </a:buClr>
              <a:buSzPct val="100000"/>
              <a:buNone/>
              <a:defRPr sz="4400">
                <a:solidFill>
                  <a:srgbClr val="FFFFFF"/>
                </a:solidFill>
              </a:defRPr>
            </a:lvl1pPr>
            <a:lvl2pPr marL="0" indent="279400" algn="ctr">
              <a:buClr>
                <a:srgbClr val="FFFFFF"/>
              </a:buClr>
              <a:buSzPct val="100000"/>
              <a:buNone/>
              <a:defRPr sz="4400">
                <a:solidFill>
                  <a:srgbClr val="FFFFFF"/>
                </a:solidFill>
              </a:defRPr>
            </a:lvl2pPr>
            <a:lvl3pPr marL="0" indent="279400" algn="ctr">
              <a:buClr>
                <a:srgbClr val="FFFFFF"/>
              </a:buClr>
              <a:buSzPct val="100000"/>
              <a:buNone/>
              <a:defRPr sz="4400">
                <a:solidFill>
                  <a:srgbClr val="FFFFFF"/>
                </a:solidFill>
              </a:defRPr>
            </a:lvl3pPr>
            <a:lvl4pPr marL="0" indent="279400" algn="ctr">
              <a:buClr>
                <a:srgbClr val="FFFFFF"/>
              </a:buClr>
              <a:buSzPct val="100000"/>
              <a:buNone/>
              <a:defRPr sz="4400">
                <a:solidFill>
                  <a:srgbClr val="FFFFFF"/>
                </a:solidFill>
              </a:defRPr>
            </a:lvl4pPr>
            <a:lvl5pPr marL="0" indent="279400" algn="ctr">
              <a:buClr>
                <a:srgbClr val="FFFFFF"/>
              </a:buClr>
              <a:buSzPct val="100000"/>
              <a:buNone/>
              <a:defRPr sz="4400">
                <a:solidFill>
                  <a:srgbClr val="FFFFFF"/>
                </a:solidFill>
              </a:defRPr>
            </a:lvl5pPr>
            <a:lvl6pPr marL="0" indent="279400" algn="ctr">
              <a:buClr>
                <a:srgbClr val="FFFFFF"/>
              </a:buClr>
              <a:buSzPct val="100000"/>
              <a:buNone/>
              <a:defRPr sz="4400">
                <a:solidFill>
                  <a:srgbClr val="FFFFFF"/>
                </a:solidFill>
              </a:defRPr>
            </a:lvl6pPr>
            <a:lvl7pPr marL="0" indent="279400" algn="ctr">
              <a:buClr>
                <a:srgbClr val="FFFFFF"/>
              </a:buClr>
              <a:buSzPct val="100000"/>
              <a:buNone/>
              <a:defRPr sz="4400">
                <a:solidFill>
                  <a:srgbClr val="FFFFFF"/>
                </a:solidFill>
              </a:defRPr>
            </a:lvl7pPr>
            <a:lvl8pPr marL="0" indent="279400" algn="ctr">
              <a:buClr>
                <a:srgbClr val="FFFFFF"/>
              </a:buClr>
              <a:buSzPct val="100000"/>
              <a:buNone/>
              <a:defRPr sz="4400">
                <a:solidFill>
                  <a:srgbClr val="FFFFFF"/>
                </a:solidFill>
              </a:defRPr>
            </a:lvl8pPr>
            <a:lvl9pPr marL="0" indent="279400" algn="ctr">
              <a:buClr>
                <a:srgbClr val="FFFFFF"/>
              </a:buClr>
              <a:buSzPct val="100000"/>
              <a:buNone/>
              <a:defRPr sz="4400">
                <a:solidFill>
                  <a:srgbClr val="FFFFFF"/>
                </a:solidFill>
              </a:defRPr>
            </a:lvl9pPr>
          </a:lstStyle>
          <a:p>
            <a:endParaRPr/>
          </a:p>
        </p:txBody>
      </p:sp>
      <p:sp>
        <p:nvSpPr>
          <p:cNvPr id="46" name="Shape 46"/>
          <p:cNvSpPr txBox="1">
            <a:spLocks noGrp="1"/>
          </p:cNvSpPr>
          <p:nvPr>
            <p:ph type="body" idx="1"/>
          </p:nvPr>
        </p:nvSpPr>
        <p:spPr>
          <a:xfrm>
            <a:off x="457200" y="1200150"/>
            <a:ext cx="8229600" cy="3394500"/>
          </a:xfrm>
          <a:prstGeom prst="rect">
            <a:avLst/>
          </a:prstGeom>
        </p:spPr>
        <p:txBody>
          <a:bodyPr lIns="91425" tIns="91425" rIns="91425" bIns="91425" anchor="t" anchorCtr="0"/>
          <a:lstStyle>
            <a:lvl1pPr marL="342900" indent="-215900">
              <a:buClr>
                <a:schemeClr val="dk1"/>
              </a:buClr>
              <a:buSzPct val="100000"/>
              <a:defRPr sz="2000">
                <a:solidFill>
                  <a:schemeClr val="dk1"/>
                </a:solidFill>
              </a:defRPr>
            </a:lvl1pPr>
            <a:lvl2pPr marL="742950" indent="-158750">
              <a:spcBef>
                <a:spcPts val="400"/>
              </a:spcBef>
              <a:buClr>
                <a:schemeClr val="dk1"/>
              </a:buClr>
              <a:buSzPct val="100000"/>
              <a:defRPr sz="2000">
                <a:solidFill>
                  <a:schemeClr val="dk1"/>
                </a:solidFill>
              </a:defRPr>
            </a:lvl2pPr>
            <a:lvl3pPr marL="1143000" indent="-101600">
              <a:spcBef>
                <a:spcPts val="400"/>
              </a:spcBef>
              <a:buClr>
                <a:schemeClr val="dk1"/>
              </a:buClr>
              <a:buSzPct val="100000"/>
              <a:defRPr sz="2000">
                <a:solidFill>
                  <a:schemeClr val="dk1"/>
                </a:solidFill>
              </a:defRPr>
            </a:lvl3pPr>
            <a:lvl4pPr marL="1600200" indent="-101600">
              <a:spcBef>
                <a:spcPts val="400"/>
              </a:spcBef>
              <a:buClr>
                <a:schemeClr val="dk1"/>
              </a:buClr>
              <a:buSzPct val="100000"/>
              <a:defRPr sz="2000">
                <a:solidFill>
                  <a:schemeClr val="dk1"/>
                </a:solidFill>
              </a:defRPr>
            </a:lvl4pPr>
            <a:lvl5pPr marL="2057400" indent="-101600">
              <a:spcBef>
                <a:spcPts val="400"/>
              </a:spcBef>
              <a:buClr>
                <a:schemeClr val="dk1"/>
              </a:buClr>
              <a:buSzPct val="100000"/>
              <a:defRPr sz="2000">
                <a:solidFill>
                  <a:schemeClr val="dk1"/>
                </a:solidFill>
              </a:defRPr>
            </a:lvl5pPr>
            <a:lvl6pPr marL="2514600" indent="-101600">
              <a:spcBef>
                <a:spcPts val="400"/>
              </a:spcBef>
              <a:buClr>
                <a:schemeClr val="dk1"/>
              </a:buClr>
              <a:buSzPct val="100000"/>
              <a:defRPr sz="2000">
                <a:solidFill>
                  <a:schemeClr val="dk1"/>
                </a:solidFill>
              </a:defRPr>
            </a:lvl6pPr>
            <a:lvl7pPr marL="2971800" indent="-101600">
              <a:spcBef>
                <a:spcPts val="400"/>
              </a:spcBef>
              <a:buClr>
                <a:schemeClr val="dk1"/>
              </a:buClr>
              <a:buSzPct val="100000"/>
              <a:defRPr sz="2000">
                <a:solidFill>
                  <a:schemeClr val="dk1"/>
                </a:solidFill>
              </a:defRPr>
            </a:lvl7pPr>
            <a:lvl8pPr marL="3429000" indent="-101600">
              <a:spcBef>
                <a:spcPts val="400"/>
              </a:spcBef>
              <a:buClr>
                <a:schemeClr val="dk1"/>
              </a:buClr>
              <a:buSzPct val="100000"/>
              <a:defRPr sz="2000">
                <a:solidFill>
                  <a:schemeClr val="dk1"/>
                </a:solidFill>
              </a:defRPr>
            </a:lvl8pPr>
            <a:lvl9pPr marL="3886200" indent="-101600">
              <a:spcBef>
                <a:spcPts val="400"/>
              </a:spcBef>
              <a:buClr>
                <a:schemeClr val="dk1"/>
              </a:buClr>
              <a:buSzPct val="100000"/>
              <a:defRPr sz="2000">
                <a:solidFill>
                  <a:schemeClr val="dk1"/>
                </a:solidFil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9.png"/><Relationship Id="rId6"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Shape 77"/>
          <p:cNvSpPr txBox="1">
            <a:spLocks noGrp="1"/>
          </p:cNvSpPr>
          <p:nvPr>
            <p:ph type="ctrTitle"/>
          </p:nvPr>
        </p:nvSpPr>
        <p:spPr>
          <a:xfrm>
            <a:off x="391160" y="1433988"/>
            <a:ext cx="8351399" cy="421499"/>
          </a:xfrm>
          <a:prstGeom prst="rect">
            <a:avLst/>
          </a:prstGeom>
        </p:spPr>
        <p:txBody>
          <a:bodyPr lIns="91425" tIns="91425" rIns="91425" bIns="91425" anchor="ctr" anchorCtr="0">
            <a:noAutofit/>
          </a:bodyPr>
          <a:lstStyle/>
          <a:p>
            <a:pPr>
              <a:buNone/>
            </a:pPr>
            <a:r>
              <a:rPr lang="en"/>
              <a:t>As American as Public Schools</a:t>
            </a:r>
          </a:p>
        </p:txBody>
      </p:sp>
      <p:sp>
        <p:nvSpPr>
          <p:cNvPr id="78" name="Shape 78"/>
          <p:cNvSpPr txBox="1">
            <a:spLocks noGrp="1"/>
          </p:cNvSpPr>
          <p:nvPr>
            <p:ph type="subTitle" idx="1"/>
          </p:nvPr>
        </p:nvSpPr>
        <p:spPr>
          <a:xfrm>
            <a:off x="403761" y="1982435"/>
            <a:ext cx="8342400" cy="342300"/>
          </a:xfrm>
          <a:prstGeom prst="rect">
            <a:avLst/>
          </a:prstGeom>
        </p:spPr>
        <p:txBody>
          <a:bodyPr lIns="91425" tIns="91425" rIns="91425" bIns="91425" anchor="ctr" anchorCtr="0">
            <a:noAutofit/>
          </a:bodyPr>
          <a:lstStyle/>
          <a:p>
            <a:pPr>
              <a:buNone/>
            </a:pPr>
            <a:r>
              <a:rPr lang="en"/>
              <a:t>1900 - 1950</a:t>
            </a:r>
          </a:p>
        </p:txBody>
      </p:sp>
    </p:spTree>
  </p:cSld>
  <p:clrMapOvr>
    <a:masterClrMapping/>
  </p:clrMapOvr>
  <p:transition xmlns:p14="http://schemas.microsoft.com/office/powerpoint/2010/mai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Shape 143"/>
          <p:cNvSpPr txBox="1">
            <a:spLocks noGrp="1"/>
          </p:cNvSpPr>
          <p:nvPr>
            <p:ph type="body" idx="1"/>
          </p:nvPr>
        </p:nvSpPr>
        <p:spPr>
          <a:xfrm>
            <a:off x="72850" y="1019300"/>
            <a:ext cx="8686800" cy="3630300"/>
          </a:xfrm>
          <a:prstGeom prst="rect">
            <a:avLst/>
          </a:prstGeom>
        </p:spPr>
        <p:txBody>
          <a:bodyPr lIns="91425" tIns="91425" rIns="91425" bIns="91425" anchor="t" anchorCtr="0">
            <a:noAutofit/>
          </a:bodyPr>
          <a:lstStyle/>
          <a:p>
            <a:pPr marL="457200" lvl="0" indent="-355600" rtl="0">
              <a:buClr>
                <a:schemeClr val="dk1"/>
              </a:buClr>
              <a:buSzPct val="166666"/>
              <a:buFont typeface="Arial"/>
              <a:buChar char="•"/>
            </a:pPr>
            <a:r>
              <a:rPr lang="en"/>
              <a:t>Since the 60% of students that were not determined to be high achievers weren’t getting much out of school, “life adjustment education” was created.</a:t>
            </a:r>
          </a:p>
          <a:p>
            <a:pPr marL="457200" lvl="0" indent="-355600" rtl="0">
              <a:buClr>
                <a:schemeClr val="dk1"/>
              </a:buClr>
              <a:buSzPct val="166666"/>
              <a:buFont typeface="Arial"/>
              <a:buChar char="•"/>
            </a:pPr>
            <a:r>
              <a:rPr lang="en"/>
              <a:t>This taught </a:t>
            </a:r>
            <a:r>
              <a:rPr lang="en" i="1"/>
              <a:t>average</a:t>
            </a:r>
            <a:r>
              <a:rPr lang="en"/>
              <a:t> students about the basic skills of life: Dating etiquette, making fishing lures, grooming, how to choose a dentist, etc.</a:t>
            </a:r>
          </a:p>
          <a:p>
            <a:pPr marL="457200" lvl="0" indent="-355600" rtl="0">
              <a:buClr>
                <a:schemeClr val="dk1"/>
              </a:buClr>
              <a:buSzPct val="166666"/>
              <a:buFont typeface="Arial"/>
              <a:buChar char="•"/>
            </a:pPr>
            <a:r>
              <a:rPr lang="en"/>
              <a:t>Eventually, this was removed, because it became obvious about how silly it is to think that an average American needs help to do basic life tasks. Academics were soon returned to the classroom.</a:t>
            </a:r>
          </a:p>
        </p:txBody>
      </p:sp>
      <p:sp>
        <p:nvSpPr>
          <p:cNvPr id="144" name="Shape 144"/>
          <p:cNvSpPr txBox="1">
            <a:spLocks noGrp="1"/>
          </p:cNvSpPr>
          <p:nvPr>
            <p:ph type="title"/>
          </p:nvPr>
        </p:nvSpPr>
        <p:spPr>
          <a:xfrm>
            <a:off x="457200" y="13321"/>
            <a:ext cx="8229600" cy="857400"/>
          </a:xfrm>
          <a:prstGeom prst="rect">
            <a:avLst/>
          </a:prstGeom>
        </p:spPr>
        <p:txBody>
          <a:bodyPr lIns="91425" tIns="91425" rIns="91425" bIns="91425" anchor="ctr" anchorCtr="0">
            <a:noAutofit/>
          </a:bodyPr>
          <a:lstStyle/>
          <a:p>
            <a:pPr>
              <a:buNone/>
            </a:pPr>
            <a:r>
              <a:rPr lang="en"/>
              <a:t>Life Adjustment Education</a:t>
            </a:r>
          </a:p>
        </p:txBody>
      </p:sp>
      <p:pic>
        <p:nvPicPr>
          <p:cNvPr id="145" name="Shape 145"/>
          <p:cNvPicPr preferRelativeResize="0"/>
          <p:nvPr/>
        </p:nvPicPr>
        <p:blipFill>
          <a:blip r:embed="rId3"/>
          <a:stretch>
            <a:fillRect/>
          </a:stretch>
        </p:blipFill>
        <p:spPr>
          <a:xfrm>
            <a:off x="4499150" y="3325775"/>
            <a:ext cx="4306974" cy="1817725"/>
          </a:xfrm>
          <a:prstGeom prst="rect">
            <a:avLst/>
          </a:prstGeom>
          <a:noFill/>
          <a:ln>
            <a:noFill/>
          </a:ln>
        </p:spPr>
      </p:pic>
      <p:pic>
        <p:nvPicPr>
          <p:cNvPr id="146" name="Shape 146"/>
          <p:cNvPicPr preferRelativeResize="0"/>
          <p:nvPr/>
        </p:nvPicPr>
        <p:blipFill>
          <a:blip r:embed="rId4"/>
          <a:stretch>
            <a:fillRect/>
          </a:stretch>
        </p:blipFill>
        <p:spPr>
          <a:xfrm>
            <a:off x="373049" y="3295675"/>
            <a:ext cx="3798248" cy="1817725"/>
          </a:xfrm>
          <a:prstGeom prst="rect">
            <a:avLst/>
          </a:prstGeom>
          <a:noFill/>
          <a:ln>
            <a:noFill/>
          </a:ln>
        </p:spPr>
      </p:pic>
    </p:spTree>
  </p:cSld>
  <p:clrMapOvr>
    <a:masterClrMapping/>
  </p:clrMapOvr>
  <p:transition xmlns:p14="http://schemas.microsoft.com/office/powerpoint/2010/mai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Shape 151"/>
          <p:cNvSpPr txBox="1">
            <a:spLocks noGrp="1"/>
          </p:cNvSpPr>
          <p:nvPr>
            <p:ph type="body" idx="1"/>
          </p:nvPr>
        </p:nvSpPr>
        <p:spPr>
          <a:xfrm>
            <a:off x="457200" y="1200150"/>
            <a:ext cx="8229600" cy="3630300"/>
          </a:xfrm>
          <a:prstGeom prst="rect">
            <a:avLst/>
          </a:prstGeom>
        </p:spPr>
        <p:txBody>
          <a:bodyPr lIns="91425" tIns="91425" rIns="91425" bIns="91425" anchor="t" anchorCtr="0">
            <a:noAutofit/>
          </a:bodyPr>
          <a:lstStyle/>
          <a:p>
            <a:pPr marL="457200" lvl="0" indent="-355600" rtl="0">
              <a:buClr>
                <a:schemeClr val="dk1"/>
              </a:buClr>
              <a:buSzPct val="166666"/>
              <a:buFont typeface="Arial"/>
              <a:buChar char="•"/>
            </a:pPr>
            <a:r>
              <a:rPr lang="en"/>
              <a:t>Socialism and collectivism were evil words during this time period. </a:t>
            </a:r>
          </a:p>
          <a:p>
            <a:pPr marL="457200" lvl="0" indent="-355600" rtl="0">
              <a:buClr>
                <a:schemeClr val="dk1"/>
              </a:buClr>
              <a:buSzPct val="166666"/>
              <a:buFont typeface="Arial"/>
              <a:buChar char="•"/>
            </a:pPr>
            <a:r>
              <a:rPr lang="en"/>
              <a:t>Schools threw out textbooks that mentioned anything resembling these concepts.</a:t>
            </a:r>
          </a:p>
          <a:p>
            <a:pPr marL="457200" lvl="0" indent="-355600" rtl="0">
              <a:buClr>
                <a:schemeClr val="dk1"/>
              </a:buClr>
              <a:buSzPct val="166666"/>
              <a:buFont typeface="Arial"/>
              <a:buChar char="•"/>
            </a:pPr>
            <a:r>
              <a:rPr lang="en"/>
              <a:t>After the USSR launched Sputnik, the US was very interested in advancing the education system to keep up with Russia.</a:t>
            </a:r>
          </a:p>
          <a:p>
            <a:pPr marL="457200" lvl="0" indent="-355600" rtl="0">
              <a:buClr>
                <a:schemeClr val="dk1"/>
              </a:buClr>
              <a:buSzPct val="166666"/>
              <a:buFont typeface="Arial"/>
              <a:buChar char="•"/>
            </a:pPr>
            <a:r>
              <a:rPr lang="en"/>
              <a:t>Funding was poured into the public school system, but with a defined interest in math and science.</a:t>
            </a:r>
          </a:p>
          <a:p>
            <a:endParaRPr lang="en"/>
          </a:p>
        </p:txBody>
      </p:sp>
      <p:sp>
        <p:nvSpPr>
          <p:cNvPr id="152" name="Shape 152"/>
          <p:cNvSpPr txBox="1">
            <a:spLocks noGrp="1"/>
          </p:cNvSpPr>
          <p:nvPr>
            <p:ph type="title"/>
          </p:nvPr>
        </p:nvSpPr>
        <p:spPr>
          <a:xfrm>
            <a:off x="457200" y="13321"/>
            <a:ext cx="8229600" cy="857400"/>
          </a:xfrm>
          <a:prstGeom prst="rect">
            <a:avLst/>
          </a:prstGeom>
        </p:spPr>
        <p:txBody>
          <a:bodyPr lIns="91425" tIns="91425" rIns="91425" bIns="91425" anchor="ctr" anchorCtr="0">
            <a:noAutofit/>
          </a:bodyPr>
          <a:lstStyle/>
          <a:p>
            <a:pPr>
              <a:buNone/>
            </a:pPr>
            <a:r>
              <a:rPr lang="en"/>
              <a:t>Cold War Politics</a:t>
            </a:r>
          </a:p>
        </p:txBody>
      </p:sp>
      <p:pic>
        <p:nvPicPr>
          <p:cNvPr id="153" name="Shape 153"/>
          <p:cNvPicPr preferRelativeResize="0"/>
          <p:nvPr/>
        </p:nvPicPr>
        <p:blipFill>
          <a:blip r:embed="rId3"/>
          <a:stretch>
            <a:fillRect/>
          </a:stretch>
        </p:blipFill>
        <p:spPr>
          <a:xfrm>
            <a:off x="3334175" y="3394450"/>
            <a:ext cx="4374799" cy="1794274"/>
          </a:xfrm>
          <a:prstGeom prst="rect">
            <a:avLst/>
          </a:prstGeom>
          <a:noFill/>
          <a:ln>
            <a:noFill/>
          </a:ln>
        </p:spPr>
      </p:pic>
      <p:pic>
        <p:nvPicPr>
          <p:cNvPr id="154" name="Shape 154"/>
          <p:cNvPicPr preferRelativeResize="0"/>
          <p:nvPr/>
        </p:nvPicPr>
        <p:blipFill>
          <a:blip r:embed="rId4"/>
          <a:stretch>
            <a:fillRect/>
          </a:stretch>
        </p:blipFill>
        <p:spPr>
          <a:xfrm>
            <a:off x="6035300" y="3394450"/>
            <a:ext cx="3108698" cy="1816899"/>
          </a:xfrm>
          <a:prstGeom prst="rect">
            <a:avLst/>
          </a:prstGeom>
          <a:noFill/>
          <a:ln>
            <a:noFill/>
          </a:ln>
        </p:spPr>
      </p:pic>
      <p:pic>
        <p:nvPicPr>
          <p:cNvPr id="155" name="Shape 155"/>
          <p:cNvPicPr preferRelativeResize="0"/>
          <p:nvPr/>
        </p:nvPicPr>
        <p:blipFill>
          <a:blip r:embed="rId5"/>
          <a:stretch>
            <a:fillRect/>
          </a:stretch>
        </p:blipFill>
        <p:spPr>
          <a:xfrm>
            <a:off x="56525" y="3394450"/>
            <a:ext cx="4328324" cy="1794274"/>
          </a:xfrm>
          <a:prstGeom prst="rect">
            <a:avLst/>
          </a:prstGeom>
          <a:noFill/>
          <a:ln>
            <a:noFill/>
          </a:ln>
        </p:spPr>
      </p:pic>
    </p:spTree>
  </p:cSld>
  <p:clrMapOvr>
    <a:masterClrMapping/>
  </p:clrMapOvr>
  <p:transition xmlns:p14="http://schemas.microsoft.com/office/powerpoint/2010/mai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Shape 83"/>
          <p:cNvSpPr txBox="1">
            <a:spLocks noGrp="1"/>
          </p:cNvSpPr>
          <p:nvPr>
            <p:ph type="body" idx="1"/>
          </p:nvPr>
        </p:nvSpPr>
        <p:spPr>
          <a:xfrm>
            <a:off x="457200" y="1200150"/>
            <a:ext cx="8229600" cy="3630300"/>
          </a:xfrm>
          <a:prstGeom prst="rect">
            <a:avLst/>
          </a:prstGeom>
        </p:spPr>
        <p:txBody>
          <a:bodyPr lIns="91425" tIns="91425" rIns="91425" bIns="91425" anchor="t" anchorCtr="0">
            <a:noAutofit/>
          </a:bodyPr>
          <a:lstStyle/>
          <a:p>
            <a:pPr marL="457200" lvl="0" indent="-355600" rtl="0">
              <a:buClr>
                <a:schemeClr val="dk1"/>
              </a:buClr>
              <a:buSzPct val="166666"/>
              <a:buFont typeface="Arial"/>
              <a:buChar char="•"/>
            </a:pPr>
            <a:r>
              <a:rPr lang="en"/>
              <a:t>80% of 500 students said they would rather work than attend school</a:t>
            </a:r>
          </a:p>
          <a:p>
            <a:pPr marL="457200" lvl="0" indent="-355600" rtl="0">
              <a:buClr>
                <a:schemeClr val="dk1"/>
              </a:buClr>
              <a:buSzPct val="166666"/>
              <a:buFont typeface="Arial"/>
              <a:buChar char="•"/>
            </a:pPr>
            <a:r>
              <a:rPr lang="en"/>
              <a:t>6% of students graduated in 1900</a:t>
            </a:r>
          </a:p>
          <a:p>
            <a:pPr marL="457200" lvl="0" indent="-355600" rtl="0">
              <a:buClr>
                <a:schemeClr val="dk1"/>
              </a:buClr>
              <a:buSzPct val="166666"/>
              <a:buFont typeface="Arial"/>
              <a:buChar char="•"/>
            </a:pPr>
            <a:r>
              <a:rPr lang="en"/>
              <a:t>50% of children were in school</a:t>
            </a:r>
          </a:p>
          <a:p>
            <a:pPr marL="457200" lvl="0" indent="-355600" rtl="0">
              <a:buClr>
                <a:schemeClr val="dk1"/>
              </a:buClr>
              <a:buSzPct val="166666"/>
              <a:buFont typeface="Arial"/>
              <a:buChar char="•"/>
            </a:pPr>
            <a:r>
              <a:rPr lang="en"/>
              <a:t>Schools were scary due to inappropriate medical care</a:t>
            </a:r>
          </a:p>
          <a:p>
            <a:pPr marL="457200" lvl="0" indent="-355600" rtl="0">
              <a:buClr>
                <a:schemeClr val="dk1"/>
              </a:buClr>
              <a:buSzPct val="166666"/>
              <a:buFont typeface="Arial"/>
              <a:buChar char="•"/>
            </a:pPr>
            <a:r>
              <a:rPr lang="en"/>
              <a:t>1910 - 2 million children were in school</a:t>
            </a:r>
          </a:p>
          <a:p>
            <a:endParaRPr lang="en"/>
          </a:p>
        </p:txBody>
      </p:sp>
      <p:sp>
        <p:nvSpPr>
          <p:cNvPr id="84" name="Shape 84"/>
          <p:cNvSpPr txBox="1">
            <a:spLocks noGrp="1"/>
          </p:cNvSpPr>
          <p:nvPr>
            <p:ph type="title"/>
          </p:nvPr>
        </p:nvSpPr>
        <p:spPr>
          <a:xfrm>
            <a:off x="0" y="13325"/>
            <a:ext cx="9144000" cy="857400"/>
          </a:xfrm>
          <a:prstGeom prst="rect">
            <a:avLst/>
          </a:prstGeom>
        </p:spPr>
        <p:txBody>
          <a:bodyPr lIns="91425" tIns="91425" rIns="91425" bIns="91425" anchor="ctr" anchorCtr="0">
            <a:noAutofit/>
          </a:bodyPr>
          <a:lstStyle/>
          <a:p>
            <a:pPr>
              <a:buNone/>
            </a:pPr>
            <a:r>
              <a:rPr lang="en" sz="3600"/>
              <a:t>Education at the Turn of the Century</a:t>
            </a:r>
          </a:p>
        </p:txBody>
      </p:sp>
      <p:pic>
        <p:nvPicPr>
          <p:cNvPr id="85" name="Shape 85"/>
          <p:cNvPicPr preferRelativeResize="0"/>
          <p:nvPr/>
        </p:nvPicPr>
        <p:blipFill>
          <a:blip r:embed="rId3"/>
          <a:stretch>
            <a:fillRect/>
          </a:stretch>
        </p:blipFill>
        <p:spPr>
          <a:xfrm>
            <a:off x="457200" y="2813550"/>
            <a:ext cx="3753050" cy="2328700"/>
          </a:xfrm>
          <a:prstGeom prst="rect">
            <a:avLst/>
          </a:prstGeom>
          <a:noFill/>
          <a:ln>
            <a:noFill/>
          </a:ln>
        </p:spPr>
      </p:pic>
      <p:pic>
        <p:nvPicPr>
          <p:cNvPr id="86" name="Shape 86"/>
          <p:cNvPicPr preferRelativeResize="0"/>
          <p:nvPr/>
        </p:nvPicPr>
        <p:blipFill>
          <a:blip r:embed="rId4"/>
          <a:stretch>
            <a:fillRect/>
          </a:stretch>
        </p:blipFill>
        <p:spPr>
          <a:xfrm>
            <a:off x="4521750" y="2813550"/>
            <a:ext cx="4260499" cy="2328700"/>
          </a:xfrm>
          <a:prstGeom prst="rect">
            <a:avLst/>
          </a:prstGeom>
          <a:noFill/>
          <a:ln>
            <a:noFill/>
          </a:ln>
        </p:spPr>
      </p:pic>
    </p:spTree>
  </p:cSld>
  <p:clrMapOvr>
    <a:masterClrMapping/>
  </p:clrMapOvr>
  <p:transition xmlns:p14="http://schemas.microsoft.com/office/powerpoint/2010/mai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body" idx="1"/>
          </p:nvPr>
        </p:nvSpPr>
        <p:spPr>
          <a:xfrm>
            <a:off x="457200" y="1200150"/>
            <a:ext cx="8229600" cy="3630300"/>
          </a:xfrm>
          <a:prstGeom prst="rect">
            <a:avLst/>
          </a:prstGeom>
        </p:spPr>
        <p:txBody>
          <a:bodyPr lIns="91425" tIns="91425" rIns="91425" bIns="91425" anchor="t" anchorCtr="0">
            <a:noAutofit/>
          </a:bodyPr>
          <a:lstStyle/>
          <a:p>
            <a:pPr marL="457200" lvl="0" indent="-355600" rtl="0">
              <a:buClr>
                <a:schemeClr val="dk1"/>
              </a:buClr>
              <a:buSzPct val="166666"/>
              <a:buFont typeface="Arial"/>
              <a:buChar char="•"/>
            </a:pPr>
            <a:r>
              <a:rPr lang="en"/>
              <a:t>A new way of running public schools, including social, emotional, and physical content.</a:t>
            </a:r>
          </a:p>
          <a:p>
            <a:pPr marL="457200" lvl="0" indent="-355600" rtl="0">
              <a:buClr>
                <a:schemeClr val="dk1"/>
              </a:buClr>
              <a:buSzPct val="166666"/>
              <a:buFont typeface="Arial"/>
              <a:buChar char="•"/>
            </a:pPr>
            <a:r>
              <a:rPr lang="en"/>
              <a:t>The school’s goal was to make “every scholar a working man, and every working man a scholar.”</a:t>
            </a:r>
          </a:p>
          <a:p>
            <a:pPr marL="457200" lvl="0" indent="-355600" rtl="0">
              <a:buClr>
                <a:schemeClr val="dk1"/>
              </a:buClr>
              <a:buSzPct val="166666"/>
              <a:buFont typeface="Arial"/>
              <a:buChar char="•"/>
            </a:pPr>
            <a:r>
              <a:rPr lang="en"/>
              <a:t>Involved students switching classes many times a day.</a:t>
            </a:r>
          </a:p>
          <a:p>
            <a:pPr marL="457200" lvl="0" indent="-355600" rtl="0">
              <a:buClr>
                <a:schemeClr val="dk1"/>
              </a:buClr>
              <a:buSzPct val="166666"/>
              <a:buFont typeface="Arial"/>
              <a:buChar char="•"/>
            </a:pPr>
            <a:r>
              <a:rPr lang="en"/>
              <a:t>Students took part in running the school, (preparing materials, preparing lunch, etc.)</a:t>
            </a:r>
          </a:p>
          <a:p>
            <a:pPr marL="457200" lvl="0" indent="-355600" rtl="0">
              <a:buClr>
                <a:schemeClr val="dk1"/>
              </a:buClr>
              <a:buSzPct val="166666"/>
              <a:buFont typeface="Arial"/>
              <a:buChar char="•"/>
            </a:pPr>
            <a:r>
              <a:rPr lang="en"/>
              <a:t>Children were taught animal husbandry, art, and nature in addition to regular classroom work.</a:t>
            </a:r>
          </a:p>
          <a:p>
            <a:endParaRPr lang="en"/>
          </a:p>
        </p:txBody>
      </p:sp>
      <p:sp>
        <p:nvSpPr>
          <p:cNvPr id="92" name="Shape 92"/>
          <p:cNvSpPr txBox="1">
            <a:spLocks noGrp="1"/>
          </p:cNvSpPr>
          <p:nvPr>
            <p:ph type="title"/>
          </p:nvPr>
        </p:nvSpPr>
        <p:spPr>
          <a:xfrm>
            <a:off x="457200" y="13321"/>
            <a:ext cx="8229600" cy="857400"/>
          </a:xfrm>
          <a:prstGeom prst="rect">
            <a:avLst/>
          </a:prstGeom>
        </p:spPr>
        <p:txBody>
          <a:bodyPr lIns="91425" tIns="91425" rIns="91425" bIns="91425" anchor="ctr" anchorCtr="0">
            <a:noAutofit/>
          </a:bodyPr>
          <a:lstStyle/>
          <a:p>
            <a:pPr>
              <a:buNone/>
            </a:pPr>
            <a:r>
              <a:rPr lang="en"/>
              <a:t>The Gary Plan</a:t>
            </a:r>
          </a:p>
        </p:txBody>
      </p:sp>
    </p:spTree>
  </p:cSld>
  <p:clrMapOvr>
    <a:masterClrMapping/>
  </p:clrMapOvr>
  <p:transition xmlns:p14="http://schemas.microsoft.com/office/powerpoint/2010/mai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Shape 97"/>
          <p:cNvSpPr txBox="1">
            <a:spLocks noGrp="1"/>
          </p:cNvSpPr>
          <p:nvPr>
            <p:ph type="body" idx="1"/>
          </p:nvPr>
        </p:nvSpPr>
        <p:spPr>
          <a:xfrm>
            <a:off x="191550" y="985375"/>
            <a:ext cx="8760900" cy="3630300"/>
          </a:xfrm>
          <a:prstGeom prst="rect">
            <a:avLst/>
          </a:prstGeom>
        </p:spPr>
        <p:txBody>
          <a:bodyPr lIns="91425" tIns="91425" rIns="91425" bIns="91425" anchor="t" anchorCtr="0">
            <a:noAutofit/>
          </a:bodyPr>
          <a:lstStyle/>
          <a:p>
            <a:pPr marL="457200" lvl="0" indent="-355600" rtl="0">
              <a:buClr>
                <a:schemeClr val="dk1"/>
              </a:buClr>
              <a:buSzPct val="166666"/>
              <a:buFont typeface="Arial"/>
              <a:buChar char="•"/>
            </a:pPr>
            <a:r>
              <a:rPr lang="en"/>
              <a:t>Immigrants arrived in America and signed their children up for public school the very next day.</a:t>
            </a:r>
          </a:p>
          <a:p>
            <a:pPr marL="457200" lvl="0" indent="-355600" rtl="0">
              <a:buClr>
                <a:schemeClr val="dk1"/>
              </a:buClr>
              <a:buSzPct val="166666"/>
              <a:buFont typeface="Arial"/>
              <a:buChar char="•"/>
            </a:pPr>
            <a:r>
              <a:rPr lang="en"/>
              <a:t>With such high percentages of students being immigrants, the education system was seen as a way to socialize citizens to the “American” way of life.</a:t>
            </a:r>
          </a:p>
          <a:p>
            <a:pPr marL="457200" lvl="0" indent="-355600" rtl="0">
              <a:buClr>
                <a:schemeClr val="dk1"/>
              </a:buClr>
              <a:buSzPct val="166666"/>
              <a:buFont typeface="Arial"/>
              <a:buChar char="•"/>
            </a:pPr>
            <a:r>
              <a:rPr lang="en"/>
              <a:t>All subjects were taught in english</a:t>
            </a:r>
          </a:p>
          <a:p>
            <a:pPr marL="457200" lvl="0" indent="-355600" rtl="0">
              <a:buClr>
                <a:schemeClr val="dk1"/>
              </a:buClr>
              <a:buSzPct val="166666"/>
              <a:buFont typeface="Arial"/>
              <a:buChar char="•"/>
            </a:pPr>
            <a:r>
              <a:rPr lang="en"/>
              <a:t>Goal - Americanizing immigrants, including students and parents.</a:t>
            </a:r>
          </a:p>
          <a:p>
            <a:endParaRPr lang="en"/>
          </a:p>
          <a:p>
            <a:endParaRPr lang="en"/>
          </a:p>
        </p:txBody>
      </p:sp>
      <p:sp>
        <p:nvSpPr>
          <p:cNvPr id="98" name="Shape 98"/>
          <p:cNvSpPr txBox="1">
            <a:spLocks noGrp="1"/>
          </p:cNvSpPr>
          <p:nvPr>
            <p:ph type="title"/>
          </p:nvPr>
        </p:nvSpPr>
        <p:spPr>
          <a:xfrm>
            <a:off x="457200" y="13321"/>
            <a:ext cx="8229600" cy="857400"/>
          </a:xfrm>
          <a:prstGeom prst="rect">
            <a:avLst/>
          </a:prstGeom>
        </p:spPr>
        <p:txBody>
          <a:bodyPr lIns="91425" tIns="91425" rIns="91425" bIns="91425" anchor="ctr" anchorCtr="0">
            <a:noAutofit/>
          </a:bodyPr>
          <a:lstStyle/>
          <a:p>
            <a:pPr>
              <a:buNone/>
            </a:pPr>
            <a:r>
              <a:rPr lang="en" sz="3600"/>
              <a:t>School teaches American Way of Life</a:t>
            </a:r>
          </a:p>
        </p:txBody>
      </p:sp>
      <p:pic>
        <p:nvPicPr>
          <p:cNvPr id="99" name="Shape 99"/>
          <p:cNvPicPr preferRelativeResize="0"/>
          <p:nvPr/>
        </p:nvPicPr>
        <p:blipFill>
          <a:blip r:embed="rId3"/>
          <a:stretch>
            <a:fillRect/>
          </a:stretch>
        </p:blipFill>
        <p:spPr>
          <a:xfrm>
            <a:off x="2343050" y="2893925"/>
            <a:ext cx="3885699" cy="2184650"/>
          </a:xfrm>
          <a:prstGeom prst="rect">
            <a:avLst/>
          </a:prstGeom>
          <a:noFill/>
          <a:ln>
            <a:noFill/>
          </a:ln>
        </p:spPr>
      </p:pic>
    </p:spTree>
  </p:cSld>
  <p:clrMapOvr>
    <a:masterClrMapping/>
  </p:clrMapOvr>
  <p:transition xmlns:p14="http://schemas.microsoft.com/office/powerpoint/2010/mai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Shape 104"/>
          <p:cNvSpPr txBox="1">
            <a:spLocks noGrp="1"/>
          </p:cNvSpPr>
          <p:nvPr>
            <p:ph type="body" idx="1"/>
          </p:nvPr>
        </p:nvSpPr>
        <p:spPr>
          <a:xfrm>
            <a:off x="457200" y="1200150"/>
            <a:ext cx="8229600" cy="3630300"/>
          </a:xfrm>
          <a:prstGeom prst="rect">
            <a:avLst/>
          </a:prstGeom>
        </p:spPr>
        <p:txBody>
          <a:bodyPr lIns="91425" tIns="91425" rIns="91425" bIns="91425" anchor="t" anchorCtr="0">
            <a:noAutofit/>
          </a:bodyPr>
          <a:lstStyle/>
          <a:p>
            <a:pPr marL="457200" lvl="0" indent="-355600" rtl="0">
              <a:buClr>
                <a:schemeClr val="dk1"/>
              </a:buClr>
              <a:buSzPct val="166666"/>
              <a:buFont typeface="Arial"/>
              <a:buChar char="•"/>
            </a:pPr>
            <a:r>
              <a:rPr lang="en"/>
              <a:t>Burned books written in German</a:t>
            </a:r>
          </a:p>
          <a:p>
            <a:pPr marL="457200" lvl="0" indent="-355600">
              <a:buClr>
                <a:schemeClr val="dk1"/>
              </a:buClr>
              <a:buSzPct val="166666"/>
              <a:buFont typeface="Arial"/>
              <a:buChar char="•"/>
            </a:pPr>
            <a:r>
              <a:rPr lang="en"/>
              <a:t>Began testing soldiers as a way to identify potential leaders</a:t>
            </a:r>
          </a:p>
        </p:txBody>
      </p:sp>
      <p:sp>
        <p:nvSpPr>
          <p:cNvPr id="105" name="Shape 105"/>
          <p:cNvSpPr txBox="1">
            <a:spLocks noGrp="1"/>
          </p:cNvSpPr>
          <p:nvPr>
            <p:ph type="title"/>
          </p:nvPr>
        </p:nvSpPr>
        <p:spPr>
          <a:xfrm>
            <a:off x="457200" y="13321"/>
            <a:ext cx="8229600" cy="857400"/>
          </a:xfrm>
          <a:prstGeom prst="rect">
            <a:avLst/>
          </a:prstGeom>
        </p:spPr>
        <p:txBody>
          <a:bodyPr lIns="91425" tIns="91425" rIns="91425" bIns="91425" anchor="ctr" anchorCtr="0">
            <a:noAutofit/>
          </a:bodyPr>
          <a:lstStyle/>
          <a:p>
            <a:pPr>
              <a:buNone/>
            </a:pPr>
            <a:r>
              <a:rPr lang="en"/>
              <a:t>WW1</a:t>
            </a:r>
          </a:p>
        </p:txBody>
      </p:sp>
      <p:pic>
        <p:nvPicPr>
          <p:cNvPr id="106" name="Shape 106"/>
          <p:cNvPicPr preferRelativeResize="0"/>
          <p:nvPr/>
        </p:nvPicPr>
        <p:blipFill>
          <a:blip r:embed="rId3"/>
          <a:stretch>
            <a:fillRect/>
          </a:stretch>
        </p:blipFill>
        <p:spPr>
          <a:xfrm>
            <a:off x="4147450" y="2334300"/>
            <a:ext cx="4996551" cy="2809200"/>
          </a:xfrm>
          <a:prstGeom prst="rect">
            <a:avLst/>
          </a:prstGeom>
          <a:noFill/>
          <a:ln>
            <a:noFill/>
          </a:ln>
        </p:spPr>
      </p:pic>
      <p:pic>
        <p:nvPicPr>
          <p:cNvPr id="107" name="Shape 107"/>
          <p:cNvPicPr preferRelativeResize="0"/>
          <p:nvPr/>
        </p:nvPicPr>
        <p:blipFill>
          <a:blip r:embed="rId4"/>
          <a:stretch>
            <a:fillRect/>
          </a:stretch>
        </p:blipFill>
        <p:spPr>
          <a:xfrm>
            <a:off x="0" y="2334300"/>
            <a:ext cx="4613774" cy="2809200"/>
          </a:xfrm>
          <a:prstGeom prst="rect">
            <a:avLst/>
          </a:prstGeom>
          <a:noFill/>
          <a:ln>
            <a:noFill/>
          </a:ln>
        </p:spPr>
      </p:pic>
    </p:spTree>
  </p:cSld>
  <p:clrMapOvr>
    <a:masterClrMapping/>
  </p:clrMapOvr>
  <p:transition xmlns:p14="http://schemas.microsoft.com/office/powerpoint/2010/mai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Shape 112"/>
          <p:cNvSpPr txBox="1">
            <a:spLocks noGrp="1"/>
          </p:cNvSpPr>
          <p:nvPr>
            <p:ph type="body" idx="1"/>
          </p:nvPr>
        </p:nvSpPr>
        <p:spPr>
          <a:xfrm>
            <a:off x="-141925" y="1188825"/>
            <a:ext cx="8229600" cy="3630300"/>
          </a:xfrm>
          <a:prstGeom prst="rect">
            <a:avLst/>
          </a:prstGeom>
        </p:spPr>
        <p:txBody>
          <a:bodyPr lIns="91425" tIns="91425" rIns="91425" bIns="91425" anchor="t" anchorCtr="0">
            <a:noAutofit/>
          </a:bodyPr>
          <a:lstStyle/>
          <a:p>
            <a:pPr marL="457200" lvl="0" indent="-355600" rtl="0">
              <a:buClr>
                <a:schemeClr val="dk1"/>
              </a:buClr>
              <a:buSzPct val="166666"/>
              <a:buFont typeface="Arial"/>
              <a:buChar char="•"/>
            </a:pPr>
            <a:r>
              <a:rPr lang="en"/>
              <a:t>As the schools expanded and added new programs, new bureaucratic issues arose. </a:t>
            </a:r>
          </a:p>
          <a:p>
            <a:pPr marL="457200" lvl="0" indent="-355600" rtl="0">
              <a:buClr>
                <a:schemeClr val="dk1"/>
              </a:buClr>
              <a:buSzPct val="166666"/>
              <a:buFont typeface="Arial"/>
              <a:buChar char="•"/>
            </a:pPr>
            <a:r>
              <a:rPr lang="en"/>
              <a:t>High schools were being added at the rate of one per day</a:t>
            </a:r>
          </a:p>
        </p:txBody>
      </p:sp>
      <p:sp>
        <p:nvSpPr>
          <p:cNvPr id="113" name="Shape 113"/>
          <p:cNvSpPr txBox="1">
            <a:spLocks noGrp="1"/>
          </p:cNvSpPr>
          <p:nvPr>
            <p:ph type="title"/>
          </p:nvPr>
        </p:nvSpPr>
        <p:spPr>
          <a:xfrm>
            <a:off x="457200" y="13321"/>
            <a:ext cx="8229600" cy="857400"/>
          </a:xfrm>
          <a:prstGeom prst="rect">
            <a:avLst/>
          </a:prstGeom>
        </p:spPr>
        <p:txBody>
          <a:bodyPr lIns="91425" tIns="91425" rIns="91425" bIns="91425" anchor="ctr" anchorCtr="0">
            <a:noAutofit/>
          </a:bodyPr>
          <a:lstStyle/>
          <a:p>
            <a:pPr>
              <a:buNone/>
            </a:pPr>
            <a:r>
              <a:rPr lang="en"/>
              <a:t>Expansion of the School</a:t>
            </a:r>
          </a:p>
        </p:txBody>
      </p:sp>
      <p:pic>
        <p:nvPicPr>
          <p:cNvPr id="114" name="Shape 114"/>
          <p:cNvPicPr preferRelativeResize="0"/>
          <p:nvPr/>
        </p:nvPicPr>
        <p:blipFill>
          <a:blip r:embed="rId3"/>
          <a:stretch>
            <a:fillRect/>
          </a:stretch>
        </p:blipFill>
        <p:spPr>
          <a:xfrm>
            <a:off x="655700" y="2249550"/>
            <a:ext cx="7291301" cy="2837425"/>
          </a:xfrm>
          <a:prstGeom prst="rect">
            <a:avLst/>
          </a:prstGeom>
          <a:noFill/>
          <a:ln>
            <a:noFill/>
          </a:ln>
        </p:spPr>
      </p:pic>
    </p:spTree>
  </p:cSld>
  <p:clrMapOvr>
    <a:masterClrMapping/>
  </p:clrMapOvr>
  <p:transition xmlns:p14="http://schemas.microsoft.com/office/powerpoint/2010/mai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Shape 119"/>
          <p:cNvSpPr txBox="1">
            <a:spLocks noGrp="1"/>
          </p:cNvSpPr>
          <p:nvPr>
            <p:ph type="body" idx="1"/>
          </p:nvPr>
        </p:nvSpPr>
        <p:spPr>
          <a:xfrm>
            <a:off x="457200" y="1200150"/>
            <a:ext cx="8229600" cy="3837599"/>
          </a:xfrm>
          <a:prstGeom prst="rect">
            <a:avLst/>
          </a:prstGeom>
        </p:spPr>
        <p:txBody>
          <a:bodyPr lIns="91425" tIns="91425" rIns="91425" bIns="91425" anchor="t" anchorCtr="0">
            <a:noAutofit/>
          </a:bodyPr>
          <a:lstStyle/>
          <a:p>
            <a:pPr marL="457200" lvl="0" indent="-355600" rtl="0">
              <a:buClr>
                <a:schemeClr val="dk1"/>
              </a:buClr>
              <a:buSzPct val="166666"/>
              <a:buFont typeface="Arial"/>
              <a:buChar char="•"/>
            </a:pPr>
            <a:r>
              <a:rPr lang="en"/>
              <a:t>Students stopped going to school because they wanted to be wise, they went in order to get a job.</a:t>
            </a:r>
          </a:p>
          <a:p>
            <a:pPr marL="457200" lvl="0" indent="-355600" rtl="0">
              <a:buClr>
                <a:schemeClr val="dk1"/>
              </a:buClr>
              <a:buSzPct val="166666"/>
              <a:buFont typeface="Arial"/>
              <a:buChar char="•"/>
            </a:pPr>
            <a:r>
              <a:rPr lang="en"/>
              <a:t>The IQ (Intelligence Quotient) test was introduced into the school system. </a:t>
            </a:r>
          </a:p>
          <a:p>
            <a:pPr marL="914400" lvl="1" indent="-355600" rtl="0">
              <a:buClr>
                <a:schemeClr val="dk1"/>
              </a:buClr>
              <a:buSzPct val="100000"/>
              <a:buFont typeface="Courier New"/>
              <a:buChar char="o"/>
            </a:pPr>
            <a:r>
              <a:rPr lang="en"/>
              <a:t>This was originally used on US Army Recruits.</a:t>
            </a:r>
          </a:p>
          <a:p>
            <a:pPr marL="914400" lvl="1" indent="-355600" rtl="0">
              <a:buClr>
                <a:schemeClr val="dk1"/>
              </a:buClr>
              <a:buSzPct val="100000"/>
              <a:buFont typeface="Courier New"/>
              <a:buChar char="o"/>
            </a:pPr>
            <a:r>
              <a:rPr lang="en"/>
              <a:t>Those who embraced the IQ scale, believed it should be used to push those with high IQ scores to be the leaders of the country.</a:t>
            </a:r>
          </a:p>
          <a:p>
            <a:pPr marL="914400" lvl="1" indent="-355600" rtl="0">
              <a:buClr>
                <a:schemeClr val="dk1"/>
              </a:buClr>
              <a:buSzPct val="100000"/>
              <a:buFont typeface="Courier New"/>
              <a:buChar char="o"/>
            </a:pPr>
            <a:r>
              <a:rPr lang="en"/>
              <a:t>IQ scores were believed by some to determine the quality of a person and predict academic ability. </a:t>
            </a:r>
          </a:p>
          <a:p>
            <a:pPr marL="914400" lvl="1" indent="-355600" rtl="0">
              <a:buClr>
                <a:schemeClr val="dk1"/>
              </a:buClr>
              <a:buSzPct val="100000"/>
              <a:buFont typeface="Courier New"/>
              <a:buChar char="o"/>
            </a:pPr>
            <a:r>
              <a:rPr lang="en"/>
              <a:t>IQ testing, which was very subjective, resulted in different scores for people of different ethnicities. </a:t>
            </a:r>
          </a:p>
          <a:p>
            <a:endParaRPr lang="en"/>
          </a:p>
        </p:txBody>
      </p:sp>
      <p:sp>
        <p:nvSpPr>
          <p:cNvPr id="120" name="Shape 120"/>
          <p:cNvSpPr txBox="1">
            <a:spLocks noGrp="1"/>
          </p:cNvSpPr>
          <p:nvPr>
            <p:ph type="title"/>
          </p:nvPr>
        </p:nvSpPr>
        <p:spPr>
          <a:xfrm>
            <a:off x="457200" y="13321"/>
            <a:ext cx="8229600" cy="857400"/>
          </a:xfrm>
          <a:prstGeom prst="rect">
            <a:avLst/>
          </a:prstGeom>
        </p:spPr>
        <p:txBody>
          <a:bodyPr lIns="91425" tIns="91425" rIns="91425" bIns="91425" anchor="ctr" anchorCtr="0">
            <a:noAutofit/>
          </a:bodyPr>
          <a:lstStyle/>
          <a:p>
            <a:pPr>
              <a:buNone/>
            </a:pPr>
            <a:r>
              <a:rPr lang="en"/>
              <a:t>Education as a Career Path</a:t>
            </a:r>
          </a:p>
        </p:txBody>
      </p:sp>
    </p:spTree>
  </p:cSld>
  <p:clrMapOvr>
    <a:masterClrMapping/>
  </p:clrMapOvr>
  <p:transition xmlns:p14="http://schemas.microsoft.com/office/powerpoint/2010/mai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Shape 125"/>
          <p:cNvSpPr txBox="1">
            <a:spLocks noGrp="1"/>
          </p:cNvSpPr>
          <p:nvPr>
            <p:ph type="body" idx="1"/>
          </p:nvPr>
        </p:nvSpPr>
        <p:spPr>
          <a:xfrm>
            <a:off x="457200" y="1200150"/>
            <a:ext cx="8229600" cy="3630300"/>
          </a:xfrm>
          <a:prstGeom prst="rect">
            <a:avLst/>
          </a:prstGeom>
        </p:spPr>
        <p:txBody>
          <a:bodyPr lIns="91425" tIns="91425" rIns="91425" bIns="91425" anchor="t" anchorCtr="0">
            <a:noAutofit/>
          </a:bodyPr>
          <a:lstStyle/>
          <a:p>
            <a:pPr marL="457200" lvl="0" indent="-355600" rtl="0">
              <a:buClr>
                <a:schemeClr val="dk1"/>
              </a:buClr>
              <a:buSzPct val="166666"/>
              <a:buFont typeface="Arial"/>
              <a:buChar char="•"/>
            </a:pPr>
            <a:r>
              <a:rPr lang="en"/>
              <a:t>The school system went really far with the “aptitude” tests.</a:t>
            </a:r>
          </a:p>
          <a:p>
            <a:pPr marL="457200" lvl="0" indent="-355600" rtl="0">
              <a:buClr>
                <a:schemeClr val="dk1"/>
              </a:buClr>
              <a:buSzPct val="166666"/>
              <a:buFont typeface="Arial"/>
              <a:buChar char="•"/>
            </a:pPr>
            <a:r>
              <a:rPr lang="en"/>
              <a:t>Tests showed what areas you were likely to be gifted in, and were very subjective.</a:t>
            </a:r>
          </a:p>
          <a:p>
            <a:pPr marL="457200" lvl="0" indent="-355600" rtl="0">
              <a:buClr>
                <a:schemeClr val="dk1"/>
              </a:buClr>
              <a:buSzPct val="166666"/>
              <a:buFont typeface="Arial"/>
              <a:buChar char="•"/>
            </a:pPr>
            <a:r>
              <a:rPr lang="en"/>
              <a:t>The problem with IQ testing was that it wrote off anyone without a high IQ score.</a:t>
            </a:r>
          </a:p>
          <a:p>
            <a:pPr marL="457200" lvl="0" indent="-355600" rtl="0">
              <a:buClr>
                <a:schemeClr val="dk1"/>
              </a:buClr>
              <a:buSzPct val="166666"/>
              <a:buFont typeface="Arial"/>
              <a:buChar char="•"/>
            </a:pPr>
            <a:r>
              <a:rPr lang="en"/>
              <a:t>Heavily reliant on analogy questions. This is a problem because these types of questions were very language/culture dependent. </a:t>
            </a:r>
          </a:p>
          <a:p>
            <a:pPr marL="457200" lvl="0" indent="-355600" rtl="0">
              <a:buClr>
                <a:schemeClr val="dk1"/>
              </a:buClr>
              <a:buSzPct val="166666"/>
              <a:buFont typeface="Arial"/>
              <a:buChar char="•"/>
            </a:pPr>
            <a:r>
              <a:rPr lang="en"/>
              <a:t>High school courses were determined by IQ scores.</a:t>
            </a:r>
          </a:p>
          <a:p>
            <a:endParaRPr lang="en"/>
          </a:p>
        </p:txBody>
      </p:sp>
      <p:sp>
        <p:nvSpPr>
          <p:cNvPr id="126" name="Shape 126"/>
          <p:cNvSpPr txBox="1">
            <a:spLocks noGrp="1"/>
          </p:cNvSpPr>
          <p:nvPr>
            <p:ph type="title"/>
          </p:nvPr>
        </p:nvSpPr>
        <p:spPr>
          <a:xfrm>
            <a:off x="457200" y="13321"/>
            <a:ext cx="8229600" cy="857400"/>
          </a:xfrm>
          <a:prstGeom prst="rect">
            <a:avLst/>
          </a:prstGeom>
        </p:spPr>
        <p:txBody>
          <a:bodyPr lIns="91425" tIns="91425" rIns="91425" bIns="91425" anchor="ctr" anchorCtr="0">
            <a:noAutofit/>
          </a:bodyPr>
          <a:lstStyle/>
          <a:p>
            <a:pPr>
              <a:buNone/>
            </a:pPr>
            <a:r>
              <a:rPr lang="en"/>
              <a:t>IQ Continued</a:t>
            </a:r>
          </a:p>
        </p:txBody>
      </p:sp>
      <p:pic>
        <p:nvPicPr>
          <p:cNvPr id="127" name="Shape 127"/>
          <p:cNvPicPr preferRelativeResize="0"/>
          <p:nvPr/>
        </p:nvPicPr>
        <p:blipFill>
          <a:blip r:embed="rId3"/>
          <a:stretch>
            <a:fillRect/>
          </a:stretch>
        </p:blipFill>
        <p:spPr>
          <a:xfrm>
            <a:off x="0" y="3741746"/>
            <a:ext cx="2490976" cy="1400499"/>
          </a:xfrm>
          <a:prstGeom prst="rect">
            <a:avLst/>
          </a:prstGeom>
          <a:noFill/>
          <a:ln>
            <a:noFill/>
          </a:ln>
        </p:spPr>
      </p:pic>
      <p:pic>
        <p:nvPicPr>
          <p:cNvPr id="128" name="Shape 128"/>
          <p:cNvPicPr preferRelativeResize="0"/>
          <p:nvPr/>
        </p:nvPicPr>
        <p:blipFill>
          <a:blip r:embed="rId4"/>
          <a:stretch>
            <a:fillRect/>
          </a:stretch>
        </p:blipFill>
        <p:spPr>
          <a:xfrm>
            <a:off x="2119950" y="3741753"/>
            <a:ext cx="2490976" cy="1400495"/>
          </a:xfrm>
          <a:prstGeom prst="rect">
            <a:avLst/>
          </a:prstGeom>
          <a:noFill/>
          <a:ln>
            <a:noFill/>
          </a:ln>
        </p:spPr>
      </p:pic>
      <p:pic>
        <p:nvPicPr>
          <p:cNvPr id="129" name="Shape 129"/>
          <p:cNvPicPr preferRelativeResize="0"/>
          <p:nvPr/>
        </p:nvPicPr>
        <p:blipFill>
          <a:blip r:embed="rId5"/>
          <a:stretch>
            <a:fillRect/>
          </a:stretch>
        </p:blipFill>
        <p:spPr>
          <a:xfrm>
            <a:off x="4222575" y="3741750"/>
            <a:ext cx="2490976" cy="1400499"/>
          </a:xfrm>
          <a:prstGeom prst="rect">
            <a:avLst/>
          </a:prstGeom>
          <a:noFill/>
          <a:ln>
            <a:noFill/>
          </a:ln>
        </p:spPr>
      </p:pic>
      <p:pic>
        <p:nvPicPr>
          <p:cNvPr id="130" name="Shape 130"/>
          <p:cNvPicPr preferRelativeResize="0"/>
          <p:nvPr/>
        </p:nvPicPr>
        <p:blipFill>
          <a:blip r:embed="rId6"/>
          <a:stretch>
            <a:fillRect/>
          </a:stretch>
        </p:blipFill>
        <p:spPr>
          <a:xfrm>
            <a:off x="6653025" y="3741754"/>
            <a:ext cx="2490976" cy="1400492"/>
          </a:xfrm>
          <a:prstGeom prst="rect">
            <a:avLst/>
          </a:prstGeom>
          <a:noFill/>
          <a:ln>
            <a:noFill/>
          </a:ln>
        </p:spPr>
      </p:pic>
    </p:spTree>
  </p:cSld>
  <p:clrMapOvr>
    <a:masterClrMapping/>
  </p:clrMapOvr>
  <p:transition xmlns:p14="http://schemas.microsoft.com/office/powerpoint/2010/mai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body" idx="1"/>
          </p:nvPr>
        </p:nvSpPr>
        <p:spPr>
          <a:xfrm>
            <a:off x="411975" y="1064500"/>
            <a:ext cx="8229600" cy="3630300"/>
          </a:xfrm>
          <a:prstGeom prst="rect">
            <a:avLst/>
          </a:prstGeom>
        </p:spPr>
        <p:txBody>
          <a:bodyPr lIns="91425" tIns="91425" rIns="91425" bIns="91425" anchor="t" anchorCtr="0">
            <a:noAutofit/>
          </a:bodyPr>
          <a:lstStyle/>
          <a:p>
            <a:pPr marL="457200" lvl="0" indent="-355600" rtl="0">
              <a:buClr>
                <a:schemeClr val="dk1"/>
              </a:buClr>
              <a:buSzPct val="166666"/>
              <a:buFont typeface="Arial"/>
              <a:buChar char="•"/>
            </a:pPr>
            <a:r>
              <a:rPr lang="en"/>
              <a:t>Students who were judged incapable of handling challenging academic courses were forced into industrial training schools, training them for work in factories.</a:t>
            </a:r>
          </a:p>
          <a:p>
            <a:pPr marL="457200" lvl="0" indent="-355600" rtl="0">
              <a:buClr>
                <a:schemeClr val="dk1"/>
              </a:buClr>
              <a:buSzPct val="166666"/>
              <a:buFont typeface="Arial"/>
              <a:buChar char="•"/>
            </a:pPr>
            <a:r>
              <a:rPr lang="en"/>
              <a:t>Eventually, students were forced into separate schools based on their ethnicity. This is because it was assumed that non-anglo-American students were not likely to achieve academically.</a:t>
            </a:r>
          </a:p>
          <a:p>
            <a:endParaRPr lang="en"/>
          </a:p>
        </p:txBody>
      </p:sp>
      <p:sp>
        <p:nvSpPr>
          <p:cNvPr id="136" name="Shape 136"/>
          <p:cNvSpPr txBox="1">
            <a:spLocks noGrp="1"/>
          </p:cNvSpPr>
          <p:nvPr>
            <p:ph type="title"/>
          </p:nvPr>
        </p:nvSpPr>
        <p:spPr>
          <a:xfrm>
            <a:off x="457200" y="13321"/>
            <a:ext cx="8229600" cy="857400"/>
          </a:xfrm>
          <a:prstGeom prst="rect">
            <a:avLst/>
          </a:prstGeom>
        </p:spPr>
        <p:txBody>
          <a:bodyPr lIns="91425" tIns="91425" rIns="91425" bIns="91425" anchor="ctr" anchorCtr="0">
            <a:noAutofit/>
          </a:bodyPr>
          <a:lstStyle/>
          <a:p>
            <a:pPr>
              <a:buNone/>
            </a:pPr>
            <a:r>
              <a:rPr lang="en"/>
              <a:t>Industrial Training Schools</a:t>
            </a:r>
          </a:p>
        </p:txBody>
      </p:sp>
      <p:pic>
        <p:nvPicPr>
          <p:cNvPr id="137" name="Shape 137"/>
          <p:cNvPicPr preferRelativeResize="0"/>
          <p:nvPr/>
        </p:nvPicPr>
        <p:blipFill>
          <a:blip r:embed="rId3"/>
          <a:stretch>
            <a:fillRect/>
          </a:stretch>
        </p:blipFill>
        <p:spPr>
          <a:xfrm>
            <a:off x="5166125" y="2973050"/>
            <a:ext cx="3706576" cy="2112675"/>
          </a:xfrm>
          <a:prstGeom prst="rect">
            <a:avLst/>
          </a:prstGeom>
          <a:noFill/>
          <a:ln>
            <a:noFill/>
          </a:ln>
        </p:spPr>
      </p:pic>
      <p:pic>
        <p:nvPicPr>
          <p:cNvPr id="138" name="Shape 138"/>
          <p:cNvPicPr preferRelativeResize="0"/>
          <p:nvPr/>
        </p:nvPicPr>
        <p:blipFill>
          <a:blip r:embed="rId4"/>
          <a:stretch>
            <a:fillRect/>
          </a:stretch>
        </p:blipFill>
        <p:spPr>
          <a:xfrm>
            <a:off x="457200" y="2973050"/>
            <a:ext cx="4114798" cy="2112675"/>
          </a:xfrm>
          <a:prstGeom prst="rect">
            <a:avLst/>
          </a:prstGeom>
          <a:noFill/>
          <a:ln>
            <a:noFill/>
          </a:ln>
        </p:spPr>
      </p:pic>
    </p:spTree>
  </p:cSld>
  <p:clrMapOvr>
    <a:masterClrMapping/>
  </p:clrMapOvr>
  <p:transition xmlns:p14="http://schemas.microsoft.com/office/powerpoint/2010/main" spd="slow">
    <p:cut/>
  </p:transition>
</p:sld>
</file>

<file path=ppt/theme/theme1.xml><?xml version="1.0" encoding="utf-8"?>
<a:theme xmlns:a="http://schemas.openxmlformats.org/drawingml/2006/main" name="inspiration-board">
  <a:themeElements>
    <a:clrScheme name="Custom 503">
      <a:dk1>
        <a:srgbClr val="000000"/>
      </a:dk1>
      <a:lt1>
        <a:srgbClr val="FFFFFF"/>
      </a:lt1>
      <a:dk2>
        <a:srgbClr val="000000"/>
      </a:dk2>
      <a:lt2>
        <a:srgbClr val="F8F8F8"/>
      </a:lt2>
      <a:accent1>
        <a:srgbClr val="CFCFCF"/>
      </a:accent1>
      <a:accent2>
        <a:srgbClr val="94AE8E"/>
      </a:accent2>
      <a:accent3>
        <a:srgbClr val="4E7A82"/>
      </a:accent3>
      <a:accent4>
        <a:srgbClr val="666699"/>
      </a:accent4>
      <a:accent5>
        <a:srgbClr val="60506F"/>
      </a:accent5>
      <a:accent6>
        <a:srgbClr val="4B4352"/>
      </a:accent6>
      <a:hlink>
        <a:srgbClr val="8694C0"/>
      </a:hlink>
      <a:folHlink>
        <a:srgbClr val="91919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664</Words>
  <Application>Microsoft Macintosh PowerPoint</Application>
  <PresentationFormat>On-screen Show (16:9)</PresentationFormat>
  <Paragraphs>50</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inspiration-board</vt:lpstr>
      <vt:lpstr>As American as Public Schools</vt:lpstr>
      <vt:lpstr>Education at the Turn of the Century</vt:lpstr>
      <vt:lpstr>The Gary Plan</vt:lpstr>
      <vt:lpstr>School teaches American Way of Life</vt:lpstr>
      <vt:lpstr>WW1</vt:lpstr>
      <vt:lpstr>Expansion of the School</vt:lpstr>
      <vt:lpstr>Education as a Career Path</vt:lpstr>
      <vt:lpstr>IQ Continued</vt:lpstr>
      <vt:lpstr>Industrial Training Schools</vt:lpstr>
      <vt:lpstr>Life Adjustment Education</vt:lpstr>
      <vt:lpstr>Cold War Politics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American as Public Schools</dc:title>
  <cp:lastModifiedBy>Gayle Thieman</cp:lastModifiedBy>
  <cp:revision>1</cp:revision>
  <cp:lastPrinted>2014-04-17T17:53:13Z</cp:lastPrinted>
  <dcterms:modified xsi:type="dcterms:W3CDTF">2014-04-17T17:53:49Z</dcterms:modified>
</cp:coreProperties>
</file>