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yle Thieman" initials="" lastIdx="1" clrIdx="0"/>
  <p:cmAuthor id="1" name="Melissa Lim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96" y="-3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1">
    <p:pos x="6000" y="0"/>
    <p:text>Cool, thanks Dawn! Looks great.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idx="1">
    <p:pos x="6000" y="0"/>
    <p:text>THis looks great so far.  I am going to send you some slides from Cindy Radler's presentation at EL conference in Eugene.   Also can you show examples of your Weebly page  and Schoology page?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020643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85488"/>
            <a:ext cx="61976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6420" y="4344025"/>
            <a:ext cx="5485157" cy="41144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Cindy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sldNum" idx="12"/>
          </p:nvPr>
        </p:nvSpPr>
        <p:spPr>
          <a:xfrm>
            <a:off x="3884026" y="8684926"/>
            <a:ext cx="2972420" cy="4575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85488"/>
            <a:ext cx="61976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6420" y="4344025"/>
            <a:ext cx="5485157" cy="41144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" sz="1800" b="0" i="0" u="none" strike="noStrike" cap="none" baseline="0"/>
              <a:t>Cynthia</a:t>
            </a:r>
          </a:p>
          <a:p>
            <a:pPr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3884026" y="8684926"/>
            <a:ext cx="2972420" cy="4575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85488"/>
            <a:ext cx="61976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6420" y="4344025"/>
            <a:ext cx="5485157" cy="41144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Cindy’s rules for iPad use</a:t>
            </a:r>
          </a:p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Give example of end goal of lesson</a:t>
            </a:r>
          </a:p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Give example of technology</a:t>
            </a:r>
          </a:p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	e.g.  Students  draft stories on paper and then use iPad or laptop to publish</a:t>
            </a:r>
          </a:p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           e.g.  Lectures are interactive with opportunity to participate through online polls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sldNum" idx="12"/>
          </p:nvPr>
        </p:nvSpPr>
        <p:spPr>
          <a:xfrm>
            <a:off x="3884026" y="8684926"/>
            <a:ext cx="2972420" cy="4575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85488"/>
            <a:ext cx="61976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6420" y="4344025"/>
            <a:ext cx="5485157" cy="41144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Gayle  left column</a:t>
            </a:r>
          </a:p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Tatiana right column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3884026" y="8684926"/>
            <a:ext cx="2972420" cy="4575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85488"/>
            <a:ext cx="61976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6420" y="4344025"/>
            <a:ext cx="5485157" cy="41144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Cindy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3884026" y="8684926"/>
            <a:ext cx="2972420" cy="4575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85488"/>
            <a:ext cx="61976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6420" y="4344025"/>
            <a:ext cx="5485157" cy="41144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800" b="0" i="0" u="none" strike="noStrike" cap="none" baseline="0"/>
              <a:t>Cindy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xfrm>
            <a:off x="3884026" y="8684926"/>
            <a:ext cx="2972420" cy="4575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1200150"/>
            <a:ext cx="9144000" cy="2743199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x="0" y="-1078"/>
            <a:ext cx="1827407" cy="5144627"/>
            <a:chOff x="0" y="-1438"/>
            <a:chExt cx="798029" cy="6859503"/>
          </a:xfrm>
        </p:grpSpPr>
        <p:sp>
          <p:nvSpPr>
            <p:cNvPr id="10" name="Shape 10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x="7316591" y="0"/>
            <a:ext cx="1827407" cy="5144627"/>
            <a:chOff x="0" y="-1438"/>
            <a:chExt cx="798029" cy="6859503"/>
          </a:xfrm>
        </p:grpSpPr>
        <p:sp>
          <p:nvSpPr>
            <p:cNvPr id="13" name="Shape 13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20" name="Shape 2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23" name="Shape 2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31" name="Shape 3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43" name="Shape 4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46" name="Shape 4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53" name="Shape 5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56" name="Shape 5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63" name="Shape 6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66" name="Shape 6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549275" y="80682"/>
            <a:ext cx="8042399" cy="100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549275" y="1200150"/>
            <a:ext cx="8042399" cy="3257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5629835" y="4706751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264458" y="4706751"/>
            <a:ext cx="48408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7897906" y="4706751"/>
            <a:ext cx="990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549275" y="80682"/>
            <a:ext cx="8042399" cy="100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549275" y="1200150"/>
            <a:ext cx="3840600" cy="3257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4751071" y="1200150"/>
            <a:ext cx="3840600" cy="3257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xfrm>
            <a:off x="5629835" y="4706751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xfrm>
            <a:off x="264458" y="4706751"/>
            <a:ext cx="48408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7897906" y="4706751"/>
            <a:ext cx="990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comments" Target="../comments/commen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iPads in the Classroom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Gayle Thieman, Melissa Lim and Dawn Guildner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Roosevelt High School, Portland, 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170925" y="80675"/>
            <a:ext cx="8825099" cy="1002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iPad</a:t>
            </a:r>
            <a:r>
              <a:rPr lang="en" sz="3200" b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support oral language </a:t>
            </a:r>
            <a:b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and reading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242125" y="1200150"/>
            <a:ext cx="4842599" cy="3628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9250" marR="0" lvl="0" indent="-349250" algn="l" rtl="0">
              <a:lnSpc>
                <a:spcPct val="80000"/>
              </a:lnSpc>
              <a:spcBef>
                <a:spcPts val="0"/>
              </a:spcBef>
              <a:buClr>
                <a:srgbClr val="FFFFFF"/>
              </a:buClr>
              <a:buSzPct val="107105"/>
              <a:buFont typeface="Arial"/>
              <a:buChar char="●"/>
            </a:pPr>
            <a:r>
              <a:rPr lang="en" sz="185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iPad lowers affective filters</a:t>
            </a:r>
          </a:p>
          <a:p>
            <a:pPr marL="685800" marR="0" lvl="1" indent="-342900" algn="l" rtl="0">
              <a:lnSpc>
                <a:spcPct val="80000"/>
              </a:lnSpc>
              <a:spcBef>
                <a:spcPts val="600"/>
              </a:spcBef>
              <a:buClr>
                <a:srgbClr val="FFFFFF"/>
              </a:buClr>
              <a:buSzPct val="106764"/>
              <a:buFont typeface="Arial"/>
              <a:buChar char="●"/>
            </a:pPr>
            <a:r>
              <a:rPr lang="en" sz="165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Practice oral language by recording into the iPad and listening</a:t>
            </a:r>
          </a:p>
          <a:p>
            <a:pPr marL="685800" marR="0" lvl="1" indent="-342900" algn="l" rtl="0">
              <a:lnSpc>
                <a:spcPct val="80000"/>
              </a:lnSpc>
              <a:spcBef>
                <a:spcPts val="600"/>
              </a:spcBef>
              <a:buClr>
                <a:srgbClr val="FFFFFF"/>
              </a:buClr>
              <a:buSzPct val="106764"/>
              <a:buFont typeface="Arial"/>
              <a:buChar char="●"/>
            </a:pPr>
            <a:r>
              <a:rPr lang="en" sz="165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Raz Kids </a:t>
            </a:r>
            <a:r>
              <a:rPr lang="en" sz="16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(www.raz-kids.com)</a:t>
            </a:r>
            <a:r>
              <a:rPr lang="en" sz="165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968375" marR="0" lvl="2" indent="-282575" algn="l" rtl="0">
              <a:lnSpc>
                <a:spcPct val="80000"/>
              </a:lnSpc>
              <a:spcBef>
                <a:spcPts val="600"/>
              </a:spcBef>
              <a:buClr>
                <a:srgbClr val="FFFFFF"/>
              </a:buClr>
              <a:buSzPct val="106764"/>
              <a:buFont typeface="Arial"/>
              <a:buChar char="●"/>
            </a:pPr>
            <a:r>
              <a:rPr lang="en" sz="165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Read online books or listen to a digital recording and follow along with the highlighted text</a:t>
            </a:r>
          </a:p>
          <a:p>
            <a:pPr marL="968375" marR="0" lvl="2" indent="-282575" algn="l" rtl="0">
              <a:lnSpc>
                <a:spcPct val="80000"/>
              </a:lnSpc>
              <a:spcBef>
                <a:spcPts val="600"/>
              </a:spcBef>
              <a:buClr>
                <a:srgbClr val="FFFFFF"/>
              </a:buClr>
              <a:buSzPct val="106764"/>
              <a:buFont typeface="Arial"/>
              <a:buChar char="●"/>
            </a:pPr>
            <a:r>
              <a:rPr lang="en" sz="165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Read at, below, or above their reading level and choose books of their interests</a:t>
            </a:r>
          </a:p>
          <a:p>
            <a:pPr marL="914400" marR="0" lvl="0" indent="0" algn="l" rtl="0">
              <a:lnSpc>
                <a:spcPct val="80000"/>
              </a:lnSpc>
              <a:spcBef>
                <a:spcPts val="600"/>
              </a:spcBef>
              <a:buNone/>
            </a:pPr>
            <a:endParaRPr sz="165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Shape 158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/>
          <a:srcRect/>
          <a:stretch/>
        </p:blipFill>
        <p:spPr>
          <a:xfrm rot="-10391363">
            <a:off x="5353820" y="1702036"/>
            <a:ext cx="3437959" cy="2082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549275" y="187846"/>
            <a:ext cx="8042399" cy="638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iPad use support</a:t>
            </a:r>
            <a:r>
              <a:rPr lang="en" sz="3200" b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 </a:t>
            </a:r>
            <a: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student research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549275" y="996999"/>
            <a:ext cx="3840600" cy="366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6DB7D7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Students research for personal reasons </a:t>
            </a:r>
          </a:p>
          <a:p>
            <a:pPr marL="349250" marR="0" lvl="0" indent="-349250" algn="l" rtl="0">
              <a:spcBef>
                <a:spcPts val="160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take initiative to find information on topic of interest</a:t>
            </a:r>
          </a:p>
          <a:p>
            <a:pPr marL="349250" marR="0" lvl="0" indent="-349250" algn="l" rtl="0">
              <a:spcBef>
                <a:spcPts val="160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watch and learn from videos they find</a:t>
            </a:r>
          </a:p>
          <a:p>
            <a:pPr marL="349250" marR="0" lvl="0" indent="-349250" algn="l" rtl="0">
              <a:spcBef>
                <a:spcPts val="160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recommend that teacher post on Edmodo for class 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2"/>
          </p:nvPr>
        </p:nvSpPr>
        <p:spPr>
          <a:xfrm>
            <a:off x="4751075" y="997000"/>
            <a:ext cx="3840600" cy="347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6DB7D7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Students research for classwork</a:t>
            </a:r>
          </a:p>
          <a:p>
            <a:pPr marL="349250" marR="0" lvl="0" indent="-349250" algn="l" rtl="0">
              <a:spcBef>
                <a:spcPts val="160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first access images with less text because reading level is still low   </a:t>
            </a:r>
          </a:p>
          <a:p>
            <a:pPr marL="349250" marR="0" lvl="0" indent="-349250" algn="l" rtl="0">
              <a:spcBef>
                <a:spcPts val="160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don’t know how to select  reputable sites so teacher/students collaborate</a:t>
            </a:r>
          </a:p>
          <a:p>
            <a:pPr marL="349250" marR="0" lvl="0" indent="-349250" algn="l" rtl="0">
              <a:spcBef>
                <a:spcPts val="160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0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teacher puts pre-selected links on Edmodo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Suggestions for implementing iPads in the classroom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9250" marR="0" lvl="0" indent="-349250" algn="l" rtl="0">
              <a:spcBef>
                <a:spcPts val="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Develop clear protocols for iPad use in class</a:t>
            </a:r>
          </a:p>
          <a:p>
            <a:pPr marL="349250" marR="0" lvl="0" indent="-349250" algn="l" rtl="0">
              <a:spcBef>
                <a:spcPts val="200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Allocate enough time to introduce the device and allow students  to explore and be comfortable with the applications</a:t>
            </a:r>
          </a:p>
          <a:p>
            <a:pPr marL="349250" marR="0" lvl="0" indent="-349250" algn="l" rtl="0">
              <a:spcBef>
                <a:spcPts val="200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Be clear about the end goal of the lesson</a:t>
            </a:r>
          </a:p>
          <a:p>
            <a:pPr marL="349250" marR="0" lvl="0" indent="-349250" algn="l" rtl="0">
              <a:spcBef>
                <a:spcPts val="2000"/>
              </a:spcBef>
              <a:buClr>
                <a:srgbClr val="FFFFFF"/>
              </a:buClr>
              <a:buSzPct val="110000"/>
              <a:buFont typeface="Arial"/>
              <a:buChar char="●"/>
            </a:pPr>
            <a:r>
              <a:rPr lang="en"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Decide which technology is best to use and when it should be used in the lesson</a:t>
            </a:r>
          </a:p>
          <a:p>
            <a:pPr marL="349250" marR="0" lvl="0" indent="-181610" algn="l" rtl="0">
              <a:spcBef>
                <a:spcPts val="2000"/>
              </a:spcBef>
              <a:buClr>
                <a:srgbClr val="6DB7D7"/>
              </a:buClr>
              <a:buFont typeface="Arial"/>
              <a:buNone/>
            </a:pPr>
            <a:endParaRPr sz="24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9250" marR="0" lvl="0" indent="-181610" algn="l" rtl="0">
              <a:spcBef>
                <a:spcPts val="2000"/>
              </a:spcBef>
              <a:buClr>
                <a:srgbClr val="6DB7D7"/>
              </a:buClr>
              <a:buFont typeface="Arial"/>
              <a:buNone/>
            </a:pPr>
            <a:endParaRPr sz="24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549275" y="80682"/>
            <a:ext cx="8042276" cy="51939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Policy Implications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313349" y="1200150"/>
            <a:ext cx="4076400" cy="325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9250" marR="0" lvl="0" indent="-32385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Communicate importance of iPads to faculty, students and families </a:t>
            </a:r>
          </a:p>
          <a:p>
            <a:pPr marL="349250" marR="0" lvl="0" indent="-323850" algn="l" rtl="0">
              <a:lnSpc>
                <a:spcPct val="90000"/>
              </a:lnSpc>
              <a:spcBef>
                <a:spcPts val="160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Promote sustained and systematic use of iPads across the curriculum</a:t>
            </a:r>
          </a:p>
          <a:p>
            <a:pPr marL="349250" marR="0" lvl="0" indent="-323850" algn="l" rtl="0">
              <a:lnSpc>
                <a:spcPct val="90000"/>
              </a:lnSpc>
              <a:spcBef>
                <a:spcPts val="160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Ensure equitable access for all students</a:t>
            </a:r>
          </a:p>
          <a:p>
            <a:pPr marL="349250" marR="0" lvl="0" indent="-323850" algn="l" rtl="0">
              <a:lnSpc>
                <a:spcPct val="90000"/>
              </a:lnSpc>
              <a:spcBef>
                <a:spcPts val="160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Develop an evaluation system to analyze implementation success</a:t>
            </a:r>
          </a:p>
          <a:p>
            <a:pPr marL="349250" marR="0" lvl="0" indent="-209550" algn="l" rtl="0">
              <a:lnSpc>
                <a:spcPct val="90000"/>
              </a:lnSpc>
              <a:spcBef>
                <a:spcPts val="1600"/>
              </a:spcBef>
              <a:buClr>
                <a:srgbClr val="6DB7D7"/>
              </a:buClr>
              <a:buFont typeface="Arial"/>
              <a:buNone/>
            </a:pPr>
            <a:endParaRPr sz="18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9250" marR="0" lvl="0" indent="-209550" algn="l" rtl="0">
              <a:lnSpc>
                <a:spcPct val="90000"/>
              </a:lnSpc>
              <a:spcBef>
                <a:spcPts val="1600"/>
              </a:spcBef>
              <a:buClr>
                <a:srgbClr val="6DB7D7"/>
              </a:buClr>
              <a:buFont typeface="Arial"/>
              <a:buNone/>
            </a:pPr>
            <a:endParaRPr sz="20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85800" marR="0" lvl="1" indent="-217169" algn="l" rtl="0">
              <a:lnSpc>
                <a:spcPct val="90000"/>
              </a:lnSpc>
              <a:spcBef>
                <a:spcPts val="600"/>
              </a:spcBef>
              <a:buClr>
                <a:srgbClr val="205C77"/>
              </a:buClr>
              <a:buFont typeface="Arial"/>
              <a:buNone/>
            </a:pPr>
            <a:endParaRPr sz="18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Shape 181"/>
          <p:cNvSpPr txBox="1">
            <a:spLocks noGrp="1"/>
          </p:cNvSpPr>
          <p:nvPr>
            <p:ph type="body" idx="2"/>
          </p:nvPr>
        </p:nvSpPr>
        <p:spPr>
          <a:xfrm>
            <a:off x="4751075" y="1200150"/>
            <a:ext cx="4076400" cy="325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9250" marR="0" lvl="0" indent="-32385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Prioritize professional development</a:t>
            </a:r>
          </a:p>
          <a:p>
            <a:pPr marL="685800" marR="0" lvl="1" indent="-331469" algn="l" rtl="0">
              <a:lnSpc>
                <a:spcPct val="90000"/>
              </a:lnSpc>
              <a:spcBef>
                <a:spcPts val="60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Provide time to explore and practice specific apps</a:t>
            </a:r>
          </a:p>
          <a:p>
            <a:pPr marL="685800" marR="0" lvl="1" indent="-331469" algn="l" rtl="0">
              <a:lnSpc>
                <a:spcPct val="90000"/>
              </a:lnSpc>
              <a:spcBef>
                <a:spcPts val="60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Learn how to maximize student learning with iPads</a:t>
            </a:r>
          </a:p>
          <a:p>
            <a:pPr marL="685800" marR="0" lvl="1" indent="-331469" algn="l" rtl="0">
              <a:lnSpc>
                <a:spcPct val="90000"/>
              </a:lnSpc>
              <a:spcBef>
                <a:spcPts val="60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Focus on fewer apps used schoolwide</a:t>
            </a:r>
          </a:p>
          <a:p>
            <a:pPr marL="349250" marR="0" lvl="0" indent="-323850" algn="l" rtl="0">
              <a:lnSpc>
                <a:spcPct val="90000"/>
              </a:lnSpc>
              <a:spcBef>
                <a:spcPts val="160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Provide tech support</a:t>
            </a:r>
          </a:p>
          <a:p>
            <a:pPr marL="685800" marR="0" lvl="1" indent="-331469" algn="l" rtl="0">
              <a:lnSpc>
                <a:spcPct val="90000"/>
              </a:lnSpc>
              <a:spcBef>
                <a:spcPts val="60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Efficient distribution of iPads and orientation for students</a:t>
            </a:r>
          </a:p>
          <a:p>
            <a:pPr marL="685800" marR="0" lvl="1" indent="-331469" algn="l" rtl="0">
              <a:lnSpc>
                <a:spcPct val="90000"/>
              </a:lnSpc>
              <a:spcBef>
                <a:spcPts val="60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Maintenance and update of equipment</a:t>
            </a:r>
          </a:p>
          <a:p>
            <a:pPr marL="349250" marR="0" lvl="0" indent="-209550" algn="l" rtl="0">
              <a:lnSpc>
                <a:spcPct val="90000"/>
              </a:lnSpc>
              <a:spcBef>
                <a:spcPts val="1600"/>
              </a:spcBef>
              <a:buClr>
                <a:srgbClr val="6DB7D7"/>
              </a:buClr>
              <a:buFont typeface="Arial"/>
              <a:buNone/>
            </a:pPr>
            <a:endParaRPr sz="20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9250" marR="0" lvl="0" indent="-209550" algn="l" rtl="0">
              <a:lnSpc>
                <a:spcPct val="90000"/>
              </a:lnSpc>
              <a:spcBef>
                <a:spcPts val="1600"/>
              </a:spcBef>
              <a:buClr>
                <a:srgbClr val="6DB7D7"/>
              </a:buClr>
              <a:buFont typeface="Arial"/>
              <a:buNone/>
            </a:pPr>
            <a:endParaRPr sz="20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1295400" y="600068"/>
            <a:ext cx="6353100" cy="53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2000" b="0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Reform implementation requires sustained focus over time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3D Game Lab in Tech 101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1148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-Gamification of curriculum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-Self-paced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-Student choice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-Earn badges tied to learning targets</a:t>
            </a:r>
          </a:p>
        </p:txBody>
      </p:sp>
      <p:pic>
        <p:nvPicPr>
          <p:cNvPr id="91" name="Shape 9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759275" y="971575"/>
            <a:ext cx="4258399" cy="409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66200" y="892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Google + Communities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6200" y="1465900"/>
            <a:ext cx="4874074" cy="360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066025" y="89199"/>
            <a:ext cx="3970198" cy="298357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5102025" y="3134800"/>
            <a:ext cx="3898199" cy="180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-Share projects and resources</a:t>
            </a:r>
          </a:p>
          <a:p>
            <a:pPr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-Announcements</a:t>
            </a:r>
          </a:p>
          <a:p>
            <a:pPr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-Kudos/Comments</a:t>
            </a:r>
          </a:p>
          <a:p>
            <a:pPr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-Discussion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179650" y="916200"/>
            <a:ext cx="1392300" cy="43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For Staff</a:t>
            </a:r>
          </a:p>
        </p:txBody>
      </p:sp>
      <p:sp>
        <p:nvSpPr>
          <p:cNvPr id="101" name="Shape 101"/>
          <p:cNvSpPr/>
          <p:nvPr/>
        </p:nvSpPr>
        <p:spPr>
          <a:xfrm>
            <a:off x="1643775" y="1050925"/>
            <a:ext cx="395099" cy="339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FFFF"/>
          </a:solidFill>
          <a:ln w="28575" cap="flat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 txBox="1"/>
          <p:nvPr/>
        </p:nvSpPr>
        <p:spPr>
          <a:xfrm>
            <a:off x="2038875" y="928800"/>
            <a:ext cx="2236799" cy="405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And Students</a:t>
            </a:r>
          </a:p>
        </p:txBody>
      </p:sp>
      <p:sp>
        <p:nvSpPr>
          <p:cNvPr id="103" name="Shape 103"/>
          <p:cNvSpPr/>
          <p:nvPr/>
        </p:nvSpPr>
        <p:spPr>
          <a:xfrm>
            <a:off x="4033050" y="1051150"/>
            <a:ext cx="979200" cy="33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FFFF"/>
          </a:solidFill>
          <a:ln w="28575" cap="flat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125150"/>
            <a:ext cx="8229600" cy="674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 b="0">
                <a:solidFill>
                  <a:srgbClr val="FFFF00"/>
                </a:solidFill>
              </a:rPr>
              <a:t>Google Docs In Biology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88875" y="799550"/>
            <a:ext cx="3072899" cy="3727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/>
              <a:t>1.</a:t>
            </a:r>
            <a:r>
              <a:rPr lang="en" sz="2400" b="1" u="sng"/>
              <a:t>Doctopus</a:t>
            </a:r>
            <a:r>
              <a:rPr lang="en" sz="2400"/>
              <a:t>-push out assignments to students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2.Give feedback on document with </a:t>
            </a:r>
            <a:r>
              <a:rPr lang="en" sz="2400" b="1" u="sng"/>
              <a:t>comments</a:t>
            </a:r>
          </a:p>
          <a:p>
            <a:pPr>
              <a:spcBef>
                <a:spcPts val="0"/>
              </a:spcBef>
              <a:buNone/>
            </a:pPr>
            <a:r>
              <a:rPr lang="en" sz="2400"/>
              <a:t>3.</a:t>
            </a:r>
            <a:r>
              <a:rPr lang="en" sz="2400" b="1" u="sng"/>
              <a:t>Goobric</a:t>
            </a:r>
            <a:r>
              <a:rPr lang="en" sz="2400"/>
              <a:t>-assess assignments with rubric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961350" y="2303601"/>
            <a:ext cx="3705126" cy="173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792225" y="2407250"/>
            <a:ext cx="2351774" cy="273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4572025" y="39599"/>
            <a:ext cx="3197699" cy="222164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/>
          <p:nvPr/>
        </p:nvSpPr>
        <p:spPr>
          <a:xfrm>
            <a:off x="3161775" y="979075"/>
            <a:ext cx="1374299" cy="314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>
              <a:solidFill>
                <a:srgbClr val="FFFF00"/>
              </a:solidFill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1913225" y="2910275"/>
            <a:ext cx="1005899" cy="2783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1230575" y="4203725"/>
            <a:ext cx="5436000" cy="314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95575" y="57450"/>
            <a:ext cx="8229600" cy="678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Websites made easy with Weebly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665100"/>
            <a:ext cx="3499850" cy="374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416300" y="947409"/>
            <a:ext cx="3679698" cy="3963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5464300" y="1336725"/>
            <a:ext cx="3679700" cy="377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Schoology-everything in one place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5424400" y="1200150"/>
            <a:ext cx="32624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30" name="Shape 13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1246325"/>
            <a:ext cx="5313549" cy="3580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797999" y="1013924"/>
            <a:ext cx="3987650" cy="4098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Project Based Learning in Tech 101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u="sng"/>
              <a:t>Team Choice</a:t>
            </a:r>
            <a:r>
              <a:rPr lang="en"/>
              <a:t>-Lip Dub or Stop Motion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-</a:t>
            </a:r>
            <a:r>
              <a:rPr lang="en" u="sng"/>
              <a:t>Google Doc</a:t>
            </a:r>
            <a:r>
              <a:rPr lang="en"/>
              <a:t> for team collaboration and teacher feedback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-</a:t>
            </a:r>
            <a:r>
              <a:rPr lang="en" u="sng"/>
              <a:t>iPads or phones</a:t>
            </a:r>
            <a:r>
              <a:rPr lang="en"/>
              <a:t> used for video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-</a:t>
            </a:r>
            <a:r>
              <a:rPr lang="en" u="sng"/>
              <a:t>Video editing</a:t>
            </a:r>
            <a:r>
              <a:rPr lang="en"/>
              <a:t>: Youtube, Movie Maker, We Video, iMovie, Stop Motion Studio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549275" y="156673"/>
            <a:ext cx="8042399" cy="59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" sz="3200" b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Edmodo on the </a:t>
            </a:r>
            <a: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iPad </a:t>
            </a:r>
          </a:p>
        </p:txBody>
      </p:sp>
      <p:pic>
        <p:nvPicPr>
          <p:cNvPr id="143" name="Shape 143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175674" y="980500"/>
            <a:ext cx="8583899" cy="369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185150" y="80675"/>
            <a:ext cx="8787900" cy="574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Edmodo empowers EL students’ use of tech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370325" y="655175"/>
            <a:ext cx="8403300" cy="3257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6DB7D7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Easy to use for teacher and the students</a:t>
            </a:r>
          </a:p>
          <a:p>
            <a:pPr marL="685800" marR="0" lvl="1" indent="-341630" algn="l" rtl="0">
              <a:spcBef>
                <a:spcPts val="600"/>
              </a:spcBef>
              <a:buClr>
                <a:srgbClr val="FFFFFF"/>
              </a:buClr>
              <a:buSzPct val="80000"/>
              <a:buFont typeface="Arial"/>
              <a:buChar char="●"/>
            </a:pPr>
            <a:r>
              <a:rPr lang="en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simple design that is accessible to the students</a:t>
            </a:r>
          </a:p>
          <a:p>
            <a:pPr marL="685800" marR="0" lvl="1" indent="-341630" algn="l" rtl="0">
              <a:spcBef>
                <a:spcPts val="600"/>
              </a:spcBef>
              <a:buClr>
                <a:srgbClr val="FFFFFF"/>
              </a:buClr>
              <a:buSzPct val="80000"/>
              <a:buFont typeface="Arial"/>
              <a:buChar char="●"/>
            </a:pPr>
            <a:r>
              <a:rPr lang="en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closed site with no public access or advertising</a:t>
            </a:r>
          </a:p>
          <a:p>
            <a:pPr marL="685800" marR="0" lvl="1" indent="-341630" algn="l" rtl="0">
              <a:spcBef>
                <a:spcPts val="600"/>
              </a:spcBef>
              <a:buClr>
                <a:srgbClr val="FFFFFF"/>
              </a:buClr>
              <a:buSzPct val="80000"/>
              <a:buFont typeface="Arial"/>
              <a:buChar char="●"/>
            </a:pPr>
            <a:r>
              <a:rPr lang="en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connects to Google Drive </a:t>
            </a:r>
          </a:p>
          <a:p>
            <a:pPr marL="685800" marR="0" lvl="1" indent="-341630" algn="l" rtl="0">
              <a:spcBef>
                <a:spcPts val="600"/>
              </a:spcBef>
              <a:buClr>
                <a:srgbClr val="FFFFFF"/>
              </a:buClr>
              <a:buSzPct val="80000"/>
              <a:buFont typeface="Arial"/>
              <a:buChar char="●"/>
            </a:pPr>
            <a:r>
              <a:rPr lang="en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organizes all resources for a unit into a folder</a:t>
            </a:r>
          </a:p>
          <a:p>
            <a:pPr marL="0" marR="0" lvl="0" indent="0" algn="l" rtl="0">
              <a:spcBef>
                <a:spcPts val="2000"/>
              </a:spcBef>
              <a:buClr>
                <a:srgbClr val="6DB7D7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Students can</a:t>
            </a:r>
          </a:p>
          <a:p>
            <a:pPr marL="685800" marR="0" lvl="1" indent="-341630" algn="l" rtl="0">
              <a:spcBef>
                <a:spcPts val="600"/>
              </a:spcBef>
              <a:buClr>
                <a:srgbClr val="FFFFFF"/>
              </a:buClr>
              <a:buSzPct val="80000"/>
              <a:buFont typeface="Arial"/>
              <a:buChar char="●"/>
            </a:pPr>
            <a:r>
              <a:rPr lang="en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post links to pictures or documents to a group of students or individual student</a:t>
            </a:r>
          </a:p>
          <a:p>
            <a:pPr marL="685800" marR="0" lvl="1" indent="-341630" algn="l" rtl="0">
              <a:spcBef>
                <a:spcPts val="600"/>
              </a:spcBef>
              <a:buClr>
                <a:srgbClr val="FFFFFF"/>
              </a:buClr>
              <a:buSzPct val="80000"/>
              <a:buFont typeface="Arial"/>
              <a:buChar char="●"/>
            </a:pPr>
            <a:r>
              <a:rPr lang="en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reply</a:t>
            </a:r>
          </a:p>
          <a:p>
            <a:pPr marL="685800" marR="0" lvl="1" indent="-341630" algn="l" rtl="0">
              <a:spcBef>
                <a:spcPts val="600"/>
              </a:spcBef>
              <a:buClr>
                <a:srgbClr val="FFFFFF"/>
              </a:buClr>
              <a:buSzPct val="80000"/>
              <a:buFont typeface="Arial"/>
              <a:buChar char="●"/>
            </a:pPr>
            <a:r>
              <a:rPr lang="en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participate in polls and quizzes</a:t>
            </a:r>
          </a:p>
          <a:p>
            <a:pPr marL="349250" marR="0" lvl="0" indent="-181610" algn="l" rtl="0">
              <a:spcBef>
                <a:spcPts val="2000"/>
              </a:spcBef>
              <a:buClr>
                <a:srgbClr val="6DB7D7"/>
              </a:buClr>
              <a:buFont typeface="Arial"/>
              <a:buNone/>
            </a:pPr>
            <a:endParaRPr sz="2400" b="0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9250" marR="0" lvl="0" indent="-181610" algn="l" rtl="0">
              <a:spcBef>
                <a:spcPts val="2000"/>
              </a:spcBef>
              <a:buClr>
                <a:srgbClr val="6DB7D7"/>
              </a:buClr>
              <a:buFont typeface="Arial"/>
              <a:buNone/>
            </a:pPr>
            <a:endParaRPr sz="24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9250" marR="0" lvl="0" indent="-181610" algn="l" rtl="0">
              <a:spcBef>
                <a:spcPts val="2000"/>
              </a:spcBef>
              <a:buClr>
                <a:srgbClr val="6DB7D7"/>
              </a:buClr>
              <a:buFont typeface="Arial"/>
              <a:buNone/>
            </a:pPr>
            <a:endParaRPr sz="24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xmlns:p14="http://schemas.microsoft.com/office/powerpoint/2010/main" spd="med" advClick="0" advTm="8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498</Words>
  <Application>Microsoft Macintosh PowerPoint</Application>
  <PresentationFormat>On-screen Show (16:9)</PresentationFormat>
  <Paragraphs>89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spotlight</vt:lpstr>
      <vt:lpstr>iPads in the Classroom</vt:lpstr>
      <vt:lpstr>3D Game Lab in Tech 101</vt:lpstr>
      <vt:lpstr>Google + Communities</vt:lpstr>
      <vt:lpstr>Google Docs In Biology</vt:lpstr>
      <vt:lpstr>Websites made easy with Weebly</vt:lpstr>
      <vt:lpstr>Schoology-everything in one place</vt:lpstr>
      <vt:lpstr>Project Based Learning in Tech 101</vt:lpstr>
      <vt:lpstr>Edmodo on the iPad </vt:lpstr>
      <vt:lpstr>Edmodo empowers EL students’ use of tech</vt:lpstr>
      <vt:lpstr>iPads support oral language  and reading</vt:lpstr>
      <vt:lpstr>iPad use supports student research</vt:lpstr>
      <vt:lpstr>Suggestions for implementing iPads in the classroom</vt:lpstr>
      <vt:lpstr>Policy Implications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iPads in the Classroom</dc:title>
  <cp:lastModifiedBy>Gayle Thieman</cp:lastModifiedBy>
  <cp:revision>2</cp:revision>
  <dcterms:modified xsi:type="dcterms:W3CDTF">2014-06-30T22:01:38Z</dcterms:modified>
</cp:coreProperties>
</file>